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4"/>
  </p:notesMasterIdLst>
  <p:sldIdLst>
    <p:sldId id="257" r:id="rId2"/>
    <p:sldId id="256" r:id="rId3"/>
    <p:sldId id="280" r:id="rId4"/>
    <p:sldId id="298" r:id="rId5"/>
    <p:sldId id="300" r:id="rId6"/>
    <p:sldId id="301" r:id="rId7"/>
    <p:sldId id="299" r:id="rId8"/>
    <p:sldId id="302" r:id="rId9"/>
    <p:sldId id="271" r:id="rId10"/>
    <p:sldId id="303" r:id="rId11"/>
    <p:sldId id="272" r:id="rId12"/>
    <p:sldId id="304" r:id="rId13"/>
    <p:sldId id="273" r:id="rId14"/>
    <p:sldId id="305" r:id="rId15"/>
    <p:sldId id="285" r:id="rId16"/>
    <p:sldId id="306" r:id="rId17"/>
    <p:sldId id="275" r:id="rId18"/>
    <p:sldId id="307" r:id="rId19"/>
    <p:sldId id="287" r:id="rId20"/>
    <p:sldId id="308" r:id="rId21"/>
    <p:sldId id="277"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b="1"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b="1"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b="1"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b="1" kern="1200">
        <a:solidFill>
          <a:schemeClr val="tx1"/>
        </a:solidFill>
        <a:latin typeface="Arial Black" pitchFamily="34" charset="0"/>
        <a:ea typeface="+mn-ea"/>
        <a:cs typeface="+mn-cs"/>
      </a:defRPr>
    </a:lvl5pPr>
    <a:lvl6pPr marL="2286000" algn="l" defTabSz="914400" rtl="0" eaLnBrk="1" latinLnBrk="0" hangingPunct="1">
      <a:defRPr sz="1600" b="1" kern="1200">
        <a:solidFill>
          <a:schemeClr val="tx1"/>
        </a:solidFill>
        <a:latin typeface="Arial Black" pitchFamily="34" charset="0"/>
        <a:ea typeface="+mn-ea"/>
        <a:cs typeface="+mn-cs"/>
      </a:defRPr>
    </a:lvl6pPr>
    <a:lvl7pPr marL="2743200" algn="l" defTabSz="914400" rtl="0" eaLnBrk="1" latinLnBrk="0" hangingPunct="1">
      <a:defRPr sz="1600" b="1" kern="1200">
        <a:solidFill>
          <a:schemeClr val="tx1"/>
        </a:solidFill>
        <a:latin typeface="Arial Black" pitchFamily="34" charset="0"/>
        <a:ea typeface="+mn-ea"/>
        <a:cs typeface="+mn-cs"/>
      </a:defRPr>
    </a:lvl7pPr>
    <a:lvl8pPr marL="3200400" algn="l" defTabSz="914400" rtl="0" eaLnBrk="1" latinLnBrk="0" hangingPunct="1">
      <a:defRPr sz="1600" b="1" kern="1200">
        <a:solidFill>
          <a:schemeClr val="tx1"/>
        </a:solidFill>
        <a:latin typeface="Arial Black" pitchFamily="34" charset="0"/>
        <a:ea typeface="+mn-ea"/>
        <a:cs typeface="+mn-cs"/>
      </a:defRPr>
    </a:lvl8pPr>
    <a:lvl9pPr marL="3657600" algn="l" defTabSz="914400" rtl="0" eaLnBrk="1" latinLnBrk="0" hangingPunct="1">
      <a:defRPr sz="1600" b="1"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FF"/>
    <a:srgbClr val="FFFF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388" y="-7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18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defRPr sz="1200"/>
            </a:lvl1pPr>
          </a:lstStyle>
          <a:p>
            <a:endParaRPr lang="en-US" altLang="en-US"/>
          </a:p>
        </p:txBody>
      </p:sp>
      <p:sp>
        <p:nvSpPr>
          <p:cNvPr id="33795" name="Rectangle 3"/>
          <p:cNvSpPr>
            <a:spLocks noGrp="1" noChangeArrowheads="1"/>
          </p:cNvSpPr>
          <p:nvPr>
            <p:ph type="dt" idx="1"/>
          </p:nvPr>
        </p:nvSpPr>
        <p:spPr bwMode="auto">
          <a:xfrm>
            <a:off x="3886200" y="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200"/>
            </a:lvl1pPr>
          </a:lstStyle>
          <a:p>
            <a:endParaRPr lang="en-US" altLang="en-US"/>
          </a:p>
        </p:txBody>
      </p:sp>
      <p:sp>
        <p:nvSpPr>
          <p:cNvPr id="337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914400" y="4343400"/>
            <a:ext cx="502920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798" name="Rectangle 6"/>
          <p:cNvSpPr>
            <a:spLocks noGrp="1" noChangeArrowheads="1"/>
          </p:cNvSpPr>
          <p:nvPr>
            <p:ph type="ftr" sz="quarter" idx="4"/>
          </p:nvPr>
        </p:nvSpPr>
        <p:spPr bwMode="auto">
          <a:xfrm>
            <a:off x="0" y="8869363"/>
            <a:ext cx="297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200"/>
            </a:lvl1pPr>
          </a:lstStyle>
          <a:p>
            <a:endParaRPr lang="en-US" altLang="en-US"/>
          </a:p>
        </p:txBody>
      </p:sp>
      <p:sp>
        <p:nvSpPr>
          <p:cNvPr id="33799" name="Rectangle 7"/>
          <p:cNvSpPr>
            <a:spLocks noGrp="1" noChangeArrowheads="1"/>
          </p:cNvSpPr>
          <p:nvPr>
            <p:ph type="sldNum" sz="quarter" idx="5"/>
          </p:nvPr>
        </p:nvSpPr>
        <p:spPr bwMode="auto">
          <a:xfrm>
            <a:off x="3886200" y="8869363"/>
            <a:ext cx="297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200"/>
            </a:lvl1pPr>
          </a:lstStyle>
          <a:p>
            <a:fld id="{D5488767-CDB1-405E-99DF-132C6D99DA8C}" type="slidenum">
              <a:rPr lang="en-US" altLang="en-US"/>
              <a:pPr/>
              <a:t>‹#›</a:t>
            </a:fld>
            <a:endParaRPr lang="en-US" altLang="en-US"/>
          </a:p>
        </p:txBody>
      </p:sp>
    </p:spTree>
    <p:extLst>
      <p:ext uri="{BB962C8B-B14F-4D97-AF65-F5344CB8AC3E}">
        <p14:creationId xmlns:p14="http://schemas.microsoft.com/office/powerpoint/2010/main" val="1135685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DB0B8-1494-46B2-B01B-5B6F87834D0A}" type="slidenum">
              <a:rPr lang="en-US" altLang="en-US"/>
              <a:pPr/>
              <a:t>42</a:t>
            </a:fld>
            <a:endParaRPr lang="en-US" altLang="en-US"/>
          </a:p>
        </p:txBody>
      </p:sp>
      <p:sp>
        <p:nvSpPr>
          <p:cNvPr id="102402" name="Rectangle 1026"/>
          <p:cNvSpPr>
            <a:spLocks noChangeArrowheads="1" noTextEdit="1"/>
          </p:cNvSpPr>
          <p:nvPr>
            <p:ph type="sldImg"/>
          </p:nvPr>
        </p:nvSpPr>
        <p:spPr>
          <a:ln/>
        </p:spPr>
      </p:sp>
      <p:sp>
        <p:nvSpPr>
          <p:cNvPr id="102403" name="Rectangle 1027"/>
          <p:cNvSpPr>
            <a:spLocks noGrp="1" noChangeArrowheads="1"/>
          </p:cNvSpPr>
          <p:nvPr>
            <p:ph type="body" idx="1"/>
          </p:nvPr>
        </p:nvSpPr>
        <p:spPr>
          <a:xfrm>
            <a:off x="914400" y="4343400"/>
            <a:ext cx="5029200" cy="274638"/>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grpSp>
          <p:nvGrpSpPr>
            <p:cNvPr id="3075" name="Group 3"/>
            <p:cNvGrpSpPr>
              <a:grpSpLocks/>
            </p:cNvGrpSpPr>
            <p:nvPr/>
          </p:nvGrpSpPr>
          <p:grpSpPr bwMode="auto">
            <a:xfrm>
              <a:off x="0" y="0"/>
              <a:ext cx="5760" cy="4320"/>
              <a:chOff x="0" y="0"/>
              <a:chExt cx="5760" cy="4320"/>
            </a:xfrm>
          </p:grpSpPr>
          <p:sp>
            <p:nvSpPr>
              <p:cNvPr id="3076"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077"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3078" name="Picture 6" descr="A:\grap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63" y="0"/>
              <a:ext cx="680" cy="3152"/>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7"/>
            <p:cNvGrpSpPr>
              <a:grpSpLocks/>
            </p:cNvGrpSpPr>
            <p:nvPr/>
          </p:nvGrpSpPr>
          <p:grpSpPr bwMode="auto">
            <a:xfrm>
              <a:off x="648" y="0"/>
              <a:ext cx="97" cy="3613"/>
              <a:chOff x="226" y="0"/>
              <a:chExt cx="80" cy="3613"/>
            </a:xfrm>
          </p:grpSpPr>
          <p:sp>
            <p:nvSpPr>
              <p:cNvPr id="3080"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081"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3082"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3083" name="Rectangle 11"/>
          <p:cNvSpPr>
            <a:spLocks noGrp="1" noChangeArrowheads="1"/>
          </p:cNvSpPr>
          <p:nvPr>
            <p:ph type="ctrTitle"/>
          </p:nvPr>
        </p:nvSpPr>
        <p:spPr>
          <a:xfrm>
            <a:off x="1371600" y="1100138"/>
            <a:ext cx="7772400" cy="1143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a:lvl1pPr>
          </a:lstStyle>
          <a:p>
            <a:pPr lvl="0"/>
            <a:r>
              <a:rPr lang="en-US" altLang="en-US" noProof="0" smtClean="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buFontTx/>
              <a:buNone/>
              <a:defRPr/>
            </a:lvl1pPr>
          </a:lstStyle>
          <a:p>
            <a:pPr lvl="0"/>
            <a:r>
              <a:rPr lang="en-US" altLang="en-US" noProof="0" smtClean="0"/>
              <a:t>Click to edit Master subtitle style</a:t>
            </a:r>
          </a:p>
        </p:txBody>
      </p:sp>
      <p:sp>
        <p:nvSpPr>
          <p:cNvPr id="3085" name="Rectangle 13"/>
          <p:cNvSpPr>
            <a:spLocks noGrp="1" noChangeArrowheads="1"/>
          </p:cNvSpPr>
          <p:nvPr>
            <p:ph type="dt" sz="half" idx="2"/>
          </p:nvPr>
        </p:nvSpPr>
        <p:spPr>
          <a:xfrm>
            <a:off x="685800" y="6248400"/>
            <a:ext cx="1905000" cy="457200"/>
          </a:xfrm>
        </p:spPr>
        <p:txBody>
          <a:bodyPr/>
          <a:lstStyle>
            <a:lvl1pPr>
              <a:defRPr>
                <a:solidFill>
                  <a:srgbClr val="660066"/>
                </a:solidFill>
              </a:defRPr>
            </a:lvl1pPr>
          </a:lstStyle>
          <a:p>
            <a:endParaRPr lang="en-US" altLang="en-US"/>
          </a:p>
        </p:txBody>
      </p:sp>
      <p:sp>
        <p:nvSpPr>
          <p:cNvPr id="3086" name="Rectangle 14"/>
          <p:cNvSpPr>
            <a:spLocks noGrp="1" noChangeArrowheads="1"/>
          </p:cNvSpPr>
          <p:nvPr>
            <p:ph type="ftr" sz="quarter" idx="3"/>
          </p:nvPr>
        </p:nvSpPr>
        <p:spPr>
          <a:xfrm>
            <a:off x="3124200" y="6248400"/>
            <a:ext cx="2895600" cy="457200"/>
          </a:xfrm>
        </p:spPr>
        <p:txBody>
          <a:bodyPr/>
          <a:lstStyle>
            <a:lvl1pPr>
              <a:defRPr>
                <a:solidFill>
                  <a:srgbClr val="660066"/>
                </a:solidFill>
              </a:defRPr>
            </a:lvl1pPr>
          </a:lstStyle>
          <a:p>
            <a:endParaRPr lang="en-US" altLang="en-US"/>
          </a:p>
        </p:txBody>
      </p:sp>
      <p:sp>
        <p:nvSpPr>
          <p:cNvPr id="3087" name="Rectangle 15"/>
          <p:cNvSpPr>
            <a:spLocks noGrp="1" noChangeArrowheads="1"/>
          </p:cNvSpPr>
          <p:nvPr>
            <p:ph type="sldNum" sz="quarter" idx="4"/>
          </p:nvPr>
        </p:nvSpPr>
        <p:spPr>
          <a:xfrm>
            <a:off x="6553200" y="6248400"/>
            <a:ext cx="1905000" cy="457200"/>
          </a:xfrm>
        </p:spPr>
        <p:txBody>
          <a:bodyPr/>
          <a:lstStyle>
            <a:lvl1pPr>
              <a:defRPr>
                <a:solidFill>
                  <a:srgbClr val="660066"/>
                </a:solidFill>
              </a:defRPr>
            </a:lvl1pPr>
          </a:lstStyle>
          <a:p>
            <a:fld id="{2703E97B-AE3B-4318-ABE4-8F5E61AE339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CFE609-8705-4215-97DC-5785ED27826D}" type="slidenum">
              <a:rPr lang="en-US" altLang="en-US"/>
              <a:pPr/>
              <a:t>‹#›</a:t>
            </a:fld>
            <a:endParaRPr lang="en-US" altLang="en-US"/>
          </a:p>
        </p:txBody>
      </p:sp>
    </p:spTree>
    <p:extLst>
      <p:ext uri="{BB962C8B-B14F-4D97-AF65-F5344CB8AC3E}">
        <p14:creationId xmlns:p14="http://schemas.microsoft.com/office/powerpoint/2010/main" val="323465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3AE124-1DBA-41DB-BDA3-D760CB399380}" type="slidenum">
              <a:rPr lang="en-US" altLang="en-US"/>
              <a:pPr/>
              <a:t>‹#›</a:t>
            </a:fld>
            <a:endParaRPr lang="en-US" altLang="en-US"/>
          </a:p>
        </p:txBody>
      </p:sp>
    </p:spTree>
    <p:extLst>
      <p:ext uri="{BB962C8B-B14F-4D97-AF65-F5344CB8AC3E}">
        <p14:creationId xmlns:p14="http://schemas.microsoft.com/office/powerpoint/2010/main" val="301979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A15880-631D-455F-A6B1-58762FDE9ACC}" type="slidenum">
              <a:rPr lang="en-US" altLang="en-US"/>
              <a:pPr/>
              <a:t>‹#›</a:t>
            </a:fld>
            <a:endParaRPr lang="en-US" altLang="en-US"/>
          </a:p>
        </p:txBody>
      </p:sp>
    </p:spTree>
    <p:extLst>
      <p:ext uri="{BB962C8B-B14F-4D97-AF65-F5344CB8AC3E}">
        <p14:creationId xmlns:p14="http://schemas.microsoft.com/office/powerpoint/2010/main" val="405166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93AF147-4278-48BB-A8CE-BC7D91AB7193}" type="slidenum">
              <a:rPr lang="en-US" altLang="en-US"/>
              <a:pPr/>
              <a:t>‹#›</a:t>
            </a:fld>
            <a:endParaRPr lang="en-US" altLang="en-US"/>
          </a:p>
        </p:txBody>
      </p:sp>
    </p:spTree>
    <p:extLst>
      <p:ext uri="{BB962C8B-B14F-4D97-AF65-F5344CB8AC3E}">
        <p14:creationId xmlns:p14="http://schemas.microsoft.com/office/powerpoint/2010/main" val="20487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7934AA-DFFE-4FFC-9FEF-70D974D7DBEC}" type="slidenum">
              <a:rPr lang="en-US" altLang="en-US"/>
              <a:pPr/>
              <a:t>‹#›</a:t>
            </a:fld>
            <a:endParaRPr lang="en-US" altLang="en-US"/>
          </a:p>
        </p:txBody>
      </p:sp>
    </p:spTree>
    <p:extLst>
      <p:ext uri="{BB962C8B-B14F-4D97-AF65-F5344CB8AC3E}">
        <p14:creationId xmlns:p14="http://schemas.microsoft.com/office/powerpoint/2010/main" val="17886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D930324-D2DC-4148-94AD-A5C98EADBA42}" type="slidenum">
              <a:rPr lang="en-US" altLang="en-US"/>
              <a:pPr/>
              <a:t>‹#›</a:t>
            </a:fld>
            <a:endParaRPr lang="en-US" altLang="en-US"/>
          </a:p>
        </p:txBody>
      </p:sp>
    </p:spTree>
    <p:extLst>
      <p:ext uri="{BB962C8B-B14F-4D97-AF65-F5344CB8AC3E}">
        <p14:creationId xmlns:p14="http://schemas.microsoft.com/office/powerpoint/2010/main" val="30468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B836952-92E5-4393-92BC-2F1A68BBB7FE}" type="slidenum">
              <a:rPr lang="en-US" altLang="en-US"/>
              <a:pPr/>
              <a:t>‹#›</a:t>
            </a:fld>
            <a:endParaRPr lang="en-US" altLang="en-US"/>
          </a:p>
        </p:txBody>
      </p:sp>
    </p:spTree>
    <p:extLst>
      <p:ext uri="{BB962C8B-B14F-4D97-AF65-F5344CB8AC3E}">
        <p14:creationId xmlns:p14="http://schemas.microsoft.com/office/powerpoint/2010/main" val="222017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523DDAA-87A0-4E36-9453-616304F98402}" type="slidenum">
              <a:rPr lang="en-US" altLang="en-US"/>
              <a:pPr/>
              <a:t>‹#›</a:t>
            </a:fld>
            <a:endParaRPr lang="en-US" altLang="en-US"/>
          </a:p>
        </p:txBody>
      </p:sp>
    </p:spTree>
    <p:extLst>
      <p:ext uri="{BB962C8B-B14F-4D97-AF65-F5344CB8AC3E}">
        <p14:creationId xmlns:p14="http://schemas.microsoft.com/office/powerpoint/2010/main" val="38717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5DA3EE-7B3A-4C37-8198-DE42D5B0D8E6}" type="slidenum">
              <a:rPr lang="en-US" altLang="en-US"/>
              <a:pPr/>
              <a:t>‹#›</a:t>
            </a:fld>
            <a:endParaRPr lang="en-US" altLang="en-US"/>
          </a:p>
        </p:txBody>
      </p:sp>
    </p:spTree>
    <p:extLst>
      <p:ext uri="{BB962C8B-B14F-4D97-AF65-F5344CB8AC3E}">
        <p14:creationId xmlns:p14="http://schemas.microsoft.com/office/powerpoint/2010/main" val="161048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61C10E-BC6A-4833-80F7-709B606B1F46}" type="slidenum">
              <a:rPr lang="en-US" altLang="en-US"/>
              <a:pPr/>
              <a:t>‹#›</a:t>
            </a:fld>
            <a:endParaRPr lang="en-US" altLang="en-US"/>
          </a:p>
        </p:txBody>
      </p:sp>
    </p:spTree>
    <p:extLst>
      <p:ext uri="{BB962C8B-B14F-4D97-AF65-F5344CB8AC3E}">
        <p14:creationId xmlns:p14="http://schemas.microsoft.com/office/powerpoint/2010/main" val="309940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grpSp>
          <p:nvGrpSpPr>
            <p:cNvPr id="2051" name="Group 3"/>
            <p:cNvGrpSpPr>
              <a:grpSpLocks/>
            </p:cNvGrpSpPr>
            <p:nvPr/>
          </p:nvGrpSpPr>
          <p:grpSpPr bwMode="auto">
            <a:xfrm>
              <a:off x="0" y="0"/>
              <a:ext cx="5760" cy="4320"/>
              <a:chOff x="0" y="0"/>
              <a:chExt cx="5760" cy="4320"/>
            </a:xfrm>
          </p:grpSpPr>
          <p:sp>
            <p:nvSpPr>
              <p:cNvPr id="2052"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53"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54" name="Group 6"/>
            <p:cNvGrpSpPr>
              <a:grpSpLocks/>
            </p:cNvGrpSpPr>
            <p:nvPr/>
          </p:nvGrpSpPr>
          <p:grpSpPr bwMode="auto">
            <a:xfrm>
              <a:off x="0" y="0"/>
              <a:ext cx="1667" cy="3613"/>
              <a:chOff x="0" y="0"/>
              <a:chExt cx="1667" cy="3613"/>
            </a:xfrm>
          </p:grpSpPr>
          <p:pic>
            <p:nvPicPr>
              <p:cNvPr id="2055" name="Picture 7" descr="A:\grapes.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163" y="0"/>
                <a:ext cx="534" cy="3152"/>
              </a:xfrm>
              <a:prstGeom prst="rect">
                <a:avLst/>
              </a:prstGeom>
              <a:noFill/>
              <a:extLst>
                <a:ext uri="{909E8E84-426E-40DD-AFC4-6F175D3DCCD1}">
                  <a14:hiddenFill xmlns:a14="http://schemas.microsoft.com/office/drawing/2010/main">
                    <a:solidFill>
                      <a:srgbClr val="FFFFFF"/>
                    </a:solidFill>
                  </a14:hiddenFill>
                </a:ext>
              </a:extLst>
            </p:spPr>
          </p:pic>
          <p:grpSp>
            <p:nvGrpSpPr>
              <p:cNvPr id="2056" name="Group 8"/>
              <p:cNvGrpSpPr>
                <a:grpSpLocks/>
              </p:cNvGrpSpPr>
              <p:nvPr/>
            </p:nvGrpSpPr>
            <p:grpSpPr bwMode="auto">
              <a:xfrm>
                <a:off x="226" y="0"/>
                <a:ext cx="80" cy="3613"/>
                <a:chOff x="226" y="0"/>
                <a:chExt cx="80" cy="3613"/>
              </a:xfrm>
            </p:grpSpPr>
            <p:sp>
              <p:nvSpPr>
                <p:cNvPr id="2057"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58"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2059"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sp>
        <p:nvSpPr>
          <p:cNvPr id="2060" name="Rectangle 12"/>
          <p:cNvSpPr>
            <a:spLocks noGrp="1" noChangeArrowheads="1"/>
          </p:cNvSpPr>
          <p:nvPr>
            <p:ph type="title"/>
          </p:nvPr>
        </p:nvSpPr>
        <p:spPr bwMode="auto">
          <a:xfrm>
            <a:off x="12954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61" name="Rectangle 13"/>
          <p:cNvSpPr>
            <a:spLocks noGrp="1" noChangeArrowheads="1"/>
          </p:cNvSpPr>
          <p:nvPr>
            <p:ph type="body" idx="1"/>
          </p:nvPr>
        </p:nvSpPr>
        <p:spPr bwMode="auto">
          <a:xfrm>
            <a:off x="12954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2" name="Rectangle 14"/>
          <p:cNvSpPr>
            <a:spLocks noGrp="1" noChangeArrowheads="1"/>
          </p:cNvSpPr>
          <p:nvPr>
            <p:ph type="dt" sz="half" idx="2"/>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b="0">
                <a:latin typeface="+mn-lt"/>
              </a:defRPr>
            </a:lvl1pPr>
          </a:lstStyle>
          <a:p>
            <a:endParaRPr lang="en-US" altLang="en-US"/>
          </a:p>
        </p:txBody>
      </p:sp>
      <p:sp>
        <p:nvSpPr>
          <p:cNvPr id="2063" name="Rectangle 15"/>
          <p:cNvSpPr>
            <a:spLocks noGrp="1" noChangeArrowheads="1"/>
          </p:cNvSpPr>
          <p:nvPr>
            <p:ph type="ftr" sz="quarter" idx="3"/>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b="0">
                <a:latin typeface="+mn-lt"/>
              </a:defRPr>
            </a:lvl1pPr>
          </a:lstStyle>
          <a:p>
            <a:endParaRPr lang="en-US" altLang="en-US"/>
          </a:p>
        </p:txBody>
      </p:sp>
      <p:sp>
        <p:nvSpPr>
          <p:cNvPr id="2064" name="Rectangle 16"/>
          <p:cNvSpPr>
            <a:spLocks noGrp="1" noChangeArrowheads="1"/>
          </p:cNvSpPr>
          <p:nvPr>
            <p:ph type="sldNum" sz="quarter" idx="4"/>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b="0">
                <a:latin typeface="+mn-lt"/>
              </a:defRPr>
            </a:lvl1pPr>
          </a:lstStyle>
          <a:p>
            <a:fld id="{9D93BB18-EEAF-4258-AB08-1F674AFC39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eaLnBrk="0" fontAlgn="base" hangingPunct="0">
        <a:spcBef>
          <a:spcPct val="0"/>
        </a:spcBef>
        <a:spcAft>
          <a:spcPct val="0"/>
        </a:spcAft>
        <a:defRPr kumimoji="1" sz="4400">
          <a:solidFill>
            <a:schemeClr val="tx2"/>
          </a:solidFill>
          <a:latin typeface="Impact" pitchFamily="34" charset="0"/>
        </a:defRPr>
      </a:lvl6pPr>
      <a:lvl7pPr marL="914400" algn="l" rtl="0" eaLnBrk="0" fontAlgn="base" hangingPunct="0">
        <a:spcBef>
          <a:spcPct val="0"/>
        </a:spcBef>
        <a:spcAft>
          <a:spcPct val="0"/>
        </a:spcAft>
        <a:defRPr kumimoji="1" sz="4400">
          <a:solidFill>
            <a:schemeClr val="tx2"/>
          </a:solidFill>
          <a:latin typeface="Impact" pitchFamily="34" charset="0"/>
        </a:defRPr>
      </a:lvl7pPr>
      <a:lvl8pPr marL="1371600" algn="l" rtl="0" eaLnBrk="0" fontAlgn="base" hangingPunct="0">
        <a:spcBef>
          <a:spcPct val="0"/>
        </a:spcBef>
        <a:spcAft>
          <a:spcPct val="0"/>
        </a:spcAft>
        <a:defRPr kumimoji="1" sz="4400">
          <a:solidFill>
            <a:schemeClr val="tx2"/>
          </a:solidFill>
          <a:latin typeface="Impact" pitchFamily="34" charset="0"/>
        </a:defRPr>
      </a:lvl8pPr>
      <a:lvl9pPr marL="1828800" algn="l" rtl="0" eaLnBrk="0" fontAlgn="base" hangingPunct="0">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oleObject" Target="../embeddings/oleObject8.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4.png"/><Relationship Id="rId5" Type="http://schemas.openxmlformats.org/officeDocument/2006/relationships/oleObject" Target="../embeddings/oleObject10.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5.png"/><Relationship Id="rId5" Type="http://schemas.openxmlformats.org/officeDocument/2006/relationships/oleObject" Target="../embeddings/oleObject11.bin"/><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7.png"/><Relationship Id="rId5" Type="http://schemas.openxmlformats.org/officeDocument/2006/relationships/oleObject" Target="../embeddings/oleObject13.bin"/><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8.png"/><Relationship Id="rId5" Type="http://schemas.openxmlformats.org/officeDocument/2006/relationships/oleObject" Target="../embeddings/oleObject14.bin"/><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oleObject" Target="../embeddings/oleObject15.bin"/><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0.png"/><Relationship Id="rId5" Type="http://schemas.openxmlformats.org/officeDocument/2006/relationships/oleObject" Target="../embeddings/oleObject16.bin"/><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1.png"/><Relationship Id="rId5" Type="http://schemas.openxmlformats.org/officeDocument/2006/relationships/oleObject" Target="../embeddings/oleObject17.bin"/><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42.png"/><Relationship Id="rId5" Type="http://schemas.openxmlformats.org/officeDocument/2006/relationships/oleObject" Target="../embeddings/oleObject18.bin"/><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43.png"/><Relationship Id="rId5" Type="http://schemas.openxmlformats.org/officeDocument/2006/relationships/oleObject" Target="../embeddings/oleObject19.bin"/><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44.png"/><Relationship Id="rId5" Type="http://schemas.openxmlformats.org/officeDocument/2006/relationships/oleObject" Target="../embeddings/oleObject20.bin"/><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45.png"/><Relationship Id="rId5" Type="http://schemas.openxmlformats.org/officeDocument/2006/relationships/oleObject" Target="../embeddings/oleObject21.bin"/><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47.png"/><Relationship Id="rId5" Type="http://schemas.openxmlformats.org/officeDocument/2006/relationships/oleObject" Target="../embeddings/oleObject22.bin"/><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48.png"/><Relationship Id="rId5" Type="http://schemas.openxmlformats.org/officeDocument/2006/relationships/oleObject" Target="../embeddings/oleObject23.bin"/><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50.png"/><Relationship Id="rId5" Type="http://schemas.openxmlformats.org/officeDocument/2006/relationships/oleObject" Target="../embeddings/oleObject25.bin"/><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51.png"/><Relationship Id="rId5" Type="http://schemas.openxmlformats.org/officeDocument/2006/relationships/oleObject" Target="../embeddings/oleObject26.bin"/><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52.png"/><Relationship Id="rId5" Type="http://schemas.openxmlformats.org/officeDocument/2006/relationships/oleObject" Target="../embeddings/oleObject27.bin"/><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53.png"/><Relationship Id="rId5" Type="http://schemas.openxmlformats.org/officeDocument/2006/relationships/oleObject" Target="../embeddings/oleObject28.bin"/><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oleObject3.bin"/><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oleObject" Target="../embeddings/oleObject5.bin"/><Relationship Id="rId12"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8.png"/><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0"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81100"/>
            <a:ext cx="3333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1"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43000"/>
            <a:ext cx="30384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72" name="Text Box 52"/>
          <p:cNvSpPr txBox="1">
            <a:spLocks noChangeArrowheads="1"/>
          </p:cNvSpPr>
          <p:nvPr/>
        </p:nvSpPr>
        <p:spPr bwMode="auto">
          <a:xfrm>
            <a:off x="1295400" y="60960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FF"/>
                </a:solidFill>
                <a:latin typeface="RoboKoz" pitchFamily="2" charset="0"/>
              </a:rPr>
              <a:t>Compiled by : Rohit A .  Shah        Feb. 08 ,  2002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378" name="Group 10"/>
          <p:cNvGrpSpPr>
            <a:grpSpLocks/>
          </p:cNvGrpSpPr>
          <p:nvPr/>
        </p:nvGrpSpPr>
        <p:grpSpPr bwMode="auto">
          <a:xfrm>
            <a:off x="1447800" y="1828800"/>
            <a:ext cx="7543800" cy="3962400"/>
            <a:chOff x="912" y="864"/>
            <a:chExt cx="4752" cy="2386"/>
          </a:xfrm>
        </p:grpSpPr>
        <p:graphicFrame>
          <p:nvGraphicFramePr>
            <p:cNvPr id="58375" name="Object 7"/>
            <p:cNvGraphicFramePr>
              <a:graphicFrameLocks noChangeAspect="1"/>
            </p:cNvGraphicFramePr>
            <p:nvPr/>
          </p:nvGraphicFramePr>
          <p:xfrm>
            <a:off x="912" y="864"/>
            <a:ext cx="4752" cy="1013"/>
          </p:xfrm>
          <a:graphic>
            <a:graphicData uri="http://schemas.openxmlformats.org/presentationml/2006/ole">
              <mc:AlternateContent xmlns:mc="http://schemas.openxmlformats.org/markup-compatibility/2006">
                <mc:Choice xmlns:v="urn:schemas-microsoft-com:vml" Requires="v">
                  <p:oleObj spid="_x0000_s58380" name="Photo Editor Photo" r:id="rId5" imgW="8104762" imgH="1057423" progId="MSPhotoEd.3">
                    <p:embed/>
                  </p:oleObj>
                </mc:Choice>
                <mc:Fallback>
                  <p:oleObj name="Photo Editor Photo" r:id="rId5" imgW="8104762" imgH="1057423" progId="MSPhotoEd.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864"/>
                          <a:ext cx="4752" cy="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6" name="Object 8"/>
            <p:cNvGraphicFramePr>
              <a:graphicFrameLocks noChangeAspect="1"/>
            </p:cNvGraphicFramePr>
            <p:nvPr/>
          </p:nvGraphicFramePr>
          <p:xfrm>
            <a:off x="912" y="1872"/>
            <a:ext cx="4747" cy="1378"/>
          </p:xfrm>
          <a:graphic>
            <a:graphicData uri="http://schemas.openxmlformats.org/presentationml/2006/ole">
              <mc:AlternateContent xmlns:mc="http://schemas.openxmlformats.org/markup-compatibility/2006">
                <mc:Choice xmlns:v="urn:schemas-microsoft-com:vml" Requires="v">
                  <p:oleObj spid="_x0000_s58381" name="Photo Editor Photo" r:id="rId7" imgW="8371429" imgH="1438095" progId="MSPhotoEd.3">
                    <p:embed/>
                  </p:oleObj>
                </mc:Choice>
                <mc:Fallback>
                  <p:oleObj name="Photo Editor Photo" r:id="rId7" imgW="8371429" imgH="1438095" progId="MSPhotoEd.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 y="1872"/>
                          <a:ext cx="4747"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8379" name="Rectangle 11"/>
          <p:cNvSpPr>
            <a:spLocks noChangeArrowheads="1"/>
          </p:cNvSpPr>
          <p:nvPr/>
        </p:nvSpPr>
        <p:spPr bwMode="auto">
          <a:xfrm>
            <a:off x="1295400" y="1143000"/>
            <a:ext cx="146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2. Knees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25605" name="Rectangle 5"/>
          <p:cNvSpPr>
            <a:spLocks noChangeArrowheads="1"/>
          </p:cNvSpPr>
          <p:nvPr/>
        </p:nvSpPr>
        <p:spPr bwMode="auto">
          <a:xfrm>
            <a:off x="1295400" y="1239838"/>
            <a:ext cx="7848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2. Knees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With the help of these knees you stood motionless for days in meditation and achieved omniscience. By worshiping you let me also find the strength to meditate.</a:t>
            </a:r>
            <a:endParaRPr lang="en-US" altLang="en-US" sz="2400">
              <a:latin typeface="Times New Roman" pitchFamily="18" charset="0"/>
            </a:endParaRPr>
          </a:p>
        </p:txBody>
      </p:sp>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9398" name="Object 6"/>
          <p:cNvGraphicFramePr>
            <a:graphicFrameLocks noChangeAspect="1"/>
          </p:cNvGraphicFramePr>
          <p:nvPr/>
        </p:nvGraphicFramePr>
        <p:xfrm>
          <a:off x="1447800" y="1600200"/>
          <a:ext cx="7543800" cy="4267200"/>
        </p:xfrm>
        <a:graphic>
          <a:graphicData uri="http://schemas.openxmlformats.org/presentationml/2006/ole">
            <mc:AlternateContent xmlns:mc="http://schemas.openxmlformats.org/markup-compatibility/2006">
              <mc:Choice xmlns:v="urn:schemas-microsoft-com:vml" Requires="v">
                <p:oleObj spid="_x0000_s59400" name="Photo Editor Photo" r:id="rId5" imgW="8371429" imgH="2409524" progId="MSPhotoEd.3">
                  <p:embed/>
                </p:oleObj>
              </mc:Choice>
              <mc:Fallback>
                <p:oleObj name="Photo Editor Photo" r:id="rId5" imgW="8371429" imgH="2409524"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600200"/>
                        <a:ext cx="7543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9" name="Rectangle 7"/>
          <p:cNvSpPr>
            <a:spLocks noChangeArrowheads="1"/>
          </p:cNvSpPr>
          <p:nvPr/>
        </p:nvSpPr>
        <p:spPr bwMode="auto">
          <a:xfrm>
            <a:off x="1295400" y="1143000"/>
            <a:ext cx="181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3. Forearm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3"/>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26629" name="Rectangle 5"/>
          <p:cNvSpPr>
            <a:spLocks noChangeArrowheads="1"/>
          </p:cNvSpPr>
          <p:nvPr/>
        </p:nvSpPr>
        <p:spPr bwMode="auto">
          <a:xfrm>
            <a:off x="1371600" y="1239838"/>
            <a:ext cx="7772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3. Forearm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Even though you had all the amenities and riches, you gave away everything with these hands, to realize your self and show the right path to mankind. All living beings were safe at your hands, as you promised them safety. By worshipping your hand, I wish I do not get attached to material wealth, and I promise non violence towards all living beings.</a:t>
            </a:r>
            <a:endParaRPr lang="en-US" altLang="en-US" sz="1800">
              <a:latin typeface="Times New Roman" pitchFamily="18" charset="0"/>
            </a:endParaRPr>
          </a:p>
        </p:txBody>
      </p:sp>
      <p:pic>
        <p:nvPicPr>
          <p:cNvPr id="26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423" name="Group 7"/>
          <p:cNvGrpSpPr>
            <a:grpSpLocks/>
          </p:cNvGrpSpPr>
          <p:nvPr/>
        </p:nvGrpSpPr>
        <p:grpSpPr bwMode="auto">
          <a:xfrm>
            <a:off x="1524000" y="1828800"/>
            <a:ext cx="7467600" cy="3886200"/>
            <a:chOff x="864" y="960"/>
            <a:chExt cx="4896" cy="1182"/>
          </a:xfrm>
        </p:grpSpPr>
        <p:graphicFrame>
          <p:nvGraphicFramePr>
            <p:cNvPr id="60421" name="Object 5"/>
            <p:cNvGraphicFramePr>
              <a:graphicFrameLocks noChangeAspect="1"/>
            </p:cNvGraphicFramePr>
            <p:nvPr/>
          </p:nvGraphicFramePr>
          <p:xfrm>
            <a:off x="864" y="960"/>
            <a:ext cx="4896" cy="678"/>
          </p:xfrm>
          <a:graphic>
            <a:graphicData uri="http://schemas.openxmlformats.org/presentationml/2006/ole">
              <mc:AlternateContent xmlns:mc="http://schemas.openxmlformats.org/markup-compatibility/2006">
                <mc:Choice xmlns:v="urn:schemas-microsoft-com:vml" Requires="v">
                  <p:oleObj spid="_x0000_s60425" name="Photo Editor Photo" r:id="rId5" imgW="5800000" imgH="1076475" progId="MSPhotoEd.3">
                    <p:embed/>
                  </p:oleObj>
                </mc:Choice>
                <mc:Fallback>
                  <p:oleObj name="Photo Editor Photo" r:id="rId5" imgW="5800000" imgH="1076475"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960"/>
                          <a:ext cx="4896" cy="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2" name="Object 6"/>
            <p:cNvGraphicFramePr>
              <a:graphicFrameLocks noChangeAspect="1"/>
            </p:cNvGraphicFramePr>
            <p:nvPr/>
          </p:nvGraphicFramePr>
          <p:xfrm>
            <a:off x="864" y="1536"/>
            <a:ext cx="4896" cy="606"/>
          </p:xfrm>
          <a:graphic>
            <a:graphicData uri="http://schemas.openxmlformats.org/presentationml/2006/ole">
              <mc:AlternateContent xmlns:mc="http://schemas.openxmlformats.org/markup-compatibility/2006">
                <mc:Choice xmlns:v="urn:schemas-microsoft-com:vml" Requires="v">
                  <p:oleObj spid="_x0000_s60426" name="Photo Editor Photo" r:id="rId7" imgW="8183117" imgH="961905" progId="MSPhotoEd.3">
                    <p:embed/>
                  </p:oleObj>
                </mc:Choice>
                <mc:Fallback>
                  <p:oleObj name="Photo Editor Photo" r:id="rId7" imgW="8183117" imgH="961905" progId="MSPhotoEd.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1536"/>
                          <a:ext cx="4896"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0424" name="Rectangle 8"/>
          <p:cNvSpPr>
            <a:spLocks noChangeArrowheads="1"/>
          </p:cNvSpPr>
          <p:nvPr/>
        </p:nvSpPr>
        <p:spPr bwMode="auto">
          <a:xfrm>
            <a:off x="1295400" y="1143000"/>
            <a:ext cx="197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4. Shoulders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Rectangle 4"/>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39941" name="Rectangle 5"/>
          <p:cNvSpPr>
            <a:spLocks noChangeArrowheads="1"/>
          </p:cNvSpPr>
          <p:nvPr/>
        </p:nvSpPr>
        <p:spPr bwMode="auto">
          <a:xfrm>
            <a:off x="1371600" y="1239838"/>
            <a:ext cx="777240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4. Shoulders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Even though you possessed the strength, you never misused it and never had pride. Your strength also carried the burden of saving others. Likewise, I wish I never become proud and I am able to carry responsibilities.</a:t>
            </a:r>
            <a:endParaRPr lang="en-US" altLang="en-US" sz="2300">
              <a:latin typeface="Times New Roman" pitchFamily="18" charset="0"/>
            </a:endParaRPr>
          </a:p>
        </p:txBody>
      </p:sp>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445" name="Object 5"/>
          <p:cNvGraphicFramePr>
            <a:graphicFrameLocks noChangeAspect="1"/>
          </p:cNvGraphicFramePr>
          <p:nvPr/>
        </p:nvGraphicFramePr>
        <p:xfrm>
          <a:off x="1447800" y="1676400"/>
          <a:ext cx="7620000" cy="4038600"/>
        </p:xfrm>
        <a:graphic>
          <a:graphicData uri="http://schemas.openxmlformats.org/presentationml/2006/ole">
            <mc:AlternateContent xmlns:mc="http://schemas.openxmlformats.org/markup-compatibility/2006">
              <mc:Choice xmlns:v="urn:schemas-microsoft-com:vml" Requires="v">
                <p:oleObj spid="_x0000_s61447" name="Photo Editor Photo" r:id="rId5" imgW="8123810" imgH="1876190" progId="MSPhotoEd.3">
                  <p:embed/>
                </p:oleObj>
              </mc:Choice>
              <mc:Fallback>
                <p:oleObj name="Photo Editor Photo" r:id="rId5" imgW="8123810" imgH="1876190"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676400"/>
                        <a:ext cx="7620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6" name="Rectangle 6"/>
          <p:cNvSpPr>
            <a:spLocks noChangeArrowheads="1"/>
          </p:cNvSpPr>
          <p:nvPr/>
        </p:nvSpPr>
        <p:spPr bwMode="auto">
          <a:xfrm>
            <a:off x="1295400" y="1143000"/>
            <a:ext cx="1360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5. Head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28677" name="Rectangle 5"/>
          <p:cNvSpPr>
            <a:spLocks noChangeArrowheads="1"/>
          </p:cNvSpPr>
          <p:nvPr/>
        </p:nvSpPr>
        <p:spPr bwMode="auto">
          <a:xfrm>
            <a:off x="1371600" y="1143000"/>
            <a:ext cx="777240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5. Head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Bhagwan, you were always absorbed in self-realization and in the betterment of all living beings. Let me have the ability to think about others. Siddhashila is located on top of the universe, likewise the head is on top of the body. By worshipping the head, I want to reach Siddhashila.</a:t>
            </a:r>
            <a:endParaRPr lang="en-US" altLang="en-US" sz="2100">
              <a:latin typeface="Times New Roman" pitchFamily="18" charset="0"/>
            </a:endParaRP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2469" name="Object 5"/>
          <p:cNvGraphicFramePr>
            <a:graphicFrameLocks noChangeAspect="1"/>
          </p:cNvGraphicFramePr>
          <p:nvPr/>
        </p:nvGraphicFramePr>
        <p:xfrm>
          <a:off x="1371600" y="1676400"/>
          <a:ext cx="7620000" cy="3962400"/>
        </p:xfrm>
        <a:graphic>
          <a:graphicData uri="http://schemas.openxmlformats.org/presentationml/2006/ole">
            <mc:AlternateContent xmlns:mc="http://schemas.openxmlformats.org/markup-compatibility/2006">
              <mc:Choice xmlns:v="urn:schemas-microsoft-com:vml" Requires="v">
                <p:oleObj spid="_x0000_s62471" name="Photo Editor Photo" r:id="rId5" imgW="8123810" imgH="1762371" progId="MSPhotoEd.3">
                  <p:embed/>
                </p:oleObj>
              </mc:Choice>
              <mc:Fallback>
                <p:oleObj name="Photo Editor Photo" r:id="rId5" imgW="8123810" imgH="1762371"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676400"/>
                        <a:ext cx="7620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70" name="Rectangle 6"/>
          <p:cNvSpPr>
            <a:spLocks noChangeArrowheads="1"/>
          </p:cNvSpPr>
          <p:nvPr/>
        </p:nvSpPr>
        <p:spPr bwMode="auto">
          <a:xfrm>
            <a:off x="1295400" y="11430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6. Forehead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4"/>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41989" name="Rectangle 5"/>
          <p:cNvSpPr>
            <a:spLocks noChangeArrowheads="1"/>
          </p:cNvSpPr>
          <p:nvPr/>
        </p:nvSpPr>
        <p:spPr bwMode="auto">
          <a:xfrm>
            <a:off x="1371600" y="1239838"/>
            <a:ext cx="7772400" cy="30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6. Forehead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Because of Tirthankar Nam-Karma, all three worlds pray to you. Worshipping your forehead will bring good fortune. You were able to equally endure pleasure and pain. I wish to do the same.</a:t>
            </a:r>
            <a:endParaRPr lang="en-US" altLang="en-US" sz="2400">
              <a:latin typeface="Times New Roman" pitchFamily="18" charset="0"/>
            </a:endParaRPr>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71600" y="0"/>
            <a:ext cx="7772400" cy="9906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r>
              <a:rPr lang="en-US" altLang="en-US">
                <a:solidFill>
                  <a:schemeClr val="tx1"/>
                </a:solidFill>
              </a:rPr>
              <a:t> </a:t>
            </a:r>
          </a:p>
        </p:txBody>
      </p:sp>
      <p:grpSp>
        <p:nvGrpSpPr>
          <p:cNvPr id="4179" name="Group 83"/>
          <p:cNvGrpSpPr>
            <a:grpSpLocks/>
          </p:cNvGrpSpPr>
          <p:nvPr/>
        </p:nvGrpSpPr>
        <p:grpSpPr bwMode="auto">
          <a:xfrm>
            <a:off x="0" y="0"/>
            <a:ext cx="9067800" cy="6858000"/>
            <a:chOff x="0" y="0"/>
            <a:chExt cx="5712" cy="4320"/>
          </a:xfrm>
        </p:grpSpPr>
        <p:grpSp>
          <p:nvGrpSpPr>
            <p:cNvPr id="4178" name="Group 82"/>
            <p:cNvGrpSpPr>
              <a:grpSpLocks/>
            </p:cNvGrpSpPr>
            <p:nvPr/>
          </p:nvGrpSpPr>
          <p:grpSpPr bwMode="auto">
            <a:xfrm>
              <a:off x="96" y="720"/>
              <a:ext cx="5616" cy="3600"/>
              <a:chOff x="96" y="720"/>
              <a:chExt cx="5616" cy="3600"/>
            </a:xfrm>
          </p:grpSpPr>
          <p:grpSp>
            <p:nvGrpSpPr>
              <p:cNvPr id="4174" name="Group 78"/>
              <p:cNvGrpSpPr>
                <a:grpSpLocks/>
              </p:cNvGrpSpPr>
              <p:nvPr/>
            </p:nvGrpSpPr>
            <p:grpSpPr bwMode="auto">
              <a:xfrm>
                <a:off x="96" y="720"/>
                <a:ext cx="5616" cy="3600"/>
                <a:chOff x="144" y="720"/>
                <a:chExt cx="5616" cy="360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768"/>
                  <a:ext cx="4944" cy="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 y="1248"/>
                  <a:ext cx="1298" cy="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67" name="Group 71"/>
                <p:cNvGrpSpPr>
                  <a:grpSpLocks/>
                </p:cNvGrpSpPr>
                <p:nvPr/>
              </p:nvGrpSpPr>
              <p:grpSpPr bwMode="auto">
                <a:xfrm>
                  <a:off x="3035" y="3492"/>
                  <a:ext cx="1200" cy="780"/>
                  <a:chOff x="2784" y="3492"/>
                  <a:chExt cx="1200" cy="780"/>
                </a:xfrm>
              </p:grpSpPr>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492"/>
                    <a:ext cx="1200" cy="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3696"/>
                    <a:ext cx="33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69" name="Group 73"/>
                <p:cNvGrpSpPr>
                  <a:grpSpLocks/>
                </p:cNvGrpSpPr>
                <p:nvPr/>
              </p:nvGrpSpPr>
              <p:grpSpPr bwMode="auto">
                <a:xfrm>
                  <a:off x="2699" y="3882"/>
                  <a:ext cx="372" cy="390"/>
                  <a:chOff x="2448" y="3882"/>
                  <a:chExt cx="372" cy="390"/>
                </a:xfrm>
              </p:grpSpPr>
              <p:pic>
                <p:nvPicPr>
                  <p:cNvPr id="411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3900"/>
                    <a:ext cx="372"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 y="3882"/>
                    <a:ext cx="102"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68" name="Group 72"/>
                <p:cNvGrpSpPr>
                  <a:grpSpLocks/>
                </p:cNvGrpSpPr>
                <p:nvPr/>
              </p:nvGrpSpPr>
              <p:grpSpPr bwMode="auto">
                <a:xfrm>
                  <a:off x="827" y="3600"/>
                  <a:ext cx="1200" cy="672"/>
                  <a:chOff x="576" y="3600"/>
                  <a:chExt cx="1200" cy="672"/>
                </a:xfrm>
              </p:grpSpPr>
              <p:pic>
                <p:nvPicPr>
                  <p:cNvPr id="4117"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 y="3600"/>
                    <a:ext cx="120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696"/>
                    <a:ext cx="30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8" y="3696"/>
                    <a:ext cx="378"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 y="3936"/>
                    <a:ext cx="45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2" y="768"/>
                  <a:ext cx="433" cy="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 y="2448"/>
                  <a:ext cx="1057"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7" y="3888"/>
                  <a:ext cx="60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 y="3804"/>
                  <a:ext cx="654"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4" y="2688"/>
                  <a:ext cx="600" cy="432"/>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2" y="720"/>
                  <a:ext cx="2287" cy="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71" name="Group 75"/>
                <p:cNvGrpSpPr>
                  <a:grpSpLocks/>
                </p:cNvGrpSpPr>
                <p:nvPr/>
              </p:nvGrpSpPr>
              <p:grpSpPr bwMode="auto">
                <a:xfrm>
                  <a:off x="4139" y="3600"/>
                  <a:ext cx="1200" cy="672"/>
                  <a:chOff x="3888" y="3600"/>
                  <a:chExt cx="1200" cy="672"/>
                </a:xfrm>
              </p:grpSpPr>
              <p:pic>
                <p:nvPicPr>
                  <p:cNvPr id="4115"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8" y="3600"/>
                    <a:ext cx="120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2" y="3720"/>
                    <a:ext cx="240"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2" y="3792"/>
                    <a:ext cx="300"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6" name="Picture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08" y="3696"/>
                    <a:ext cx="300"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7" name="Picture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68" y="4032"/>
                    <a:ext cx="174"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8" name="Picture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60" y="4038"/>
                    <a:ext cx="174"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24" y="3816"/>
                    <a:ext cx="240"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51" name="Text Box 55"/>
                <p:cNvSpPr txBox="1">
                  <a:spLocks noChangeArrowheads="1"/>
                </p:cNvSpPr>
                <p:nvPr/>
              </p:nvSpPr>
              <p:spPr bwMode="auto">
                <a:xfrm>
                  <a:off x="443" y="3408"/>
                  <a:ext cx="3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solidFill>
                        <a:srgbClr val="FF0000"/>
                      </a:solidFill>
                    </a:rPr>
                    <a:t>Jal</a:t>
                  </a:r>
                  <a:endParaRPr lang="en-US" altLang="en-US" sz="2400" b="0">
                    <a:latin typeface="Times New Roman" pitchFamily="18" charset="0"/>
                  </a:endParaRPr>
                </a:p>
              </p:txBody>
            </p:sp>
            <p:sp>
              <p:nvSpPr>
                <p:cNvPr id="4160" name="Text Box 64"/>
                <p:cNvSpPr txBox="1">
                  <a:spLocks noChangeArrowheads="1"/>
                </p:cNvSpPr>
                <p:nvPr/>
              </p:nvSpPr>
              <p:spPr bwMode="auto">
                <a:xfrm>
                  <a:off x="731" y="3408"/>
                  <a:ext cx="7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9900"/>
                      </a:solidFill>
                    </a:rPr>
                    <a:t>Chandan</a:t>
                  </a:r>
                  <a:endParaRPr lang="en-US" altLang="en-US" sz="2400" b="0">
                    <a:solidFill>
                      <a:srgbClr val="FF0000"/>
                    </a:solidFill>
                    <a:latin typeface="Times New Roman" pitchFamily="18" charset="0"/>
                  </a:endParaRPr>
                </a:p>
              </p:txBody>
            </p:sp>
            <p:sp>
              <p:nvSpPr>
                <p:cNvPr id="4161" name="Text Box 65"/>
                <p:cNvSpPr txBox="1">
                  <a:spLocks noChangeArrowheads="1"/>
                </p:cNvSpPr>
                <p:nvPr/>
              </p:nvSpPr>
              <p:spPr bwMode="auto">
                <a:xfrm>
                  <a:off x="1499" y="3408"/>
                  <a:ext cx="6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0000"/>
                      </a:solidFill>
                    </a:rPr>
                    <a:t>Pushup</a:t>
                  </a:r>
                  <a:endParaRPr lang="en-US" altLang="en-US" sz="2400" b="0">
                    <a:latin typeface="Times New Roman" pitchFamily="18" charset="0"/>
                  </a:endParaRPr>
                </a:p>
              </p:txBody>
            </p:sp>
            <p:sp>
              <p:nvSpPr>
                <p:cNvPr id="4162" name="Text Box 66"/>
                <p:cNvSpPr txBox="1">
                  <a:spLocks noChangeArrowheads="1"/>
                </p:cNvSpPr>
                <p:nvPr/>
              </p:nvSpPr>
              <p:spPr bwMode="auto">
                <a:xfrm>
                  <a:off x="2075" y="3408"/>
                  <a:ext cx="5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9900"/>
                      </a:solidFill>
                    </a:rPr>
                    <a:t>Dhoop</a:t>
                  </a:r>
                  <a:endParaRPr lang="en-US" altLang="en-US" sz="2400" b="0">
                    <a:solidFill>
                      <a:srgbClr val="FF0000"/>
                    </a:solidFill>
                    <a:latin typeface="Times New Roman" pitchFamily="18" charset="0"/>
                  </a:endParaRPr>
                </a:p>
              </p:txBody>
            </p:sp>
            <p:sp>
              <p:nvSpPr>
                <p:cNvPr id="4163" name="Text Box 67"/>
                <p:cNvSpPr txBox="1">
                  <a:spLocks noChangeArrowheads="1"/>
                </p:cNvSpPr>
                <p:nvPr/>
              </p:nvSpPr>
              <p:spPr bwMode="auto">
                <a:xfrm>
                  <a:off x="2555" y="3408"/>
                  <a:ext cx="6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0000"/>
                      </a:solidFill>
                    </a:rPr>
                    <a:t>Deepak</a:t>
                  </a:r>
                  <a:endParaRPr lang="en-US" altLang="en-US" sz="2400" b="0">
                    <a:solidFill>
                      <a:srgbClr val="FF0000"/>
                    </a:solidFill>
                    <a:latin typeface="Times New Roman" pitchFamily="18" charset="0"/>
                  </a:endParaRPr>
                </a:p>
              </p:txBody>
            </p:sp>
            <p:sp>
              <p:nvSpPr>
                <p:cNvPr id="4164" name="Text Box 68"/>
                <p:cNvSpPr txBox="1">
                  <a:spLocks noChangeArrowheads="1"/>
                </p:cNvSpPr>
                <p:nvPr/>
              </p:nvSpPr>
              <p:spPr bwMode="auto">
                <a:xfrm>
                  <a:off x="3323" y="3408"/>
                  <a:ext cx="6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9900"/>
                      </a:solidFill>
                    </a:rPr>
                    <a:t>Akshat</a:t>
                  </a:r>
                  <a:endParaRPr lang="en-US" altLang="en-US" sz="2400" b="0">
                    <a:latin typeface="Times New Roman" pitchFamily="18" charset="0"/>
                  </a:endParaRPr>
                </a:p>
              </p:txBody>
            </p:sp>
            <p:sp>
              <p:nvSpPr>
                <p:cNvPr id="4165" name="Text Box 69"/>
                <p:cNvSpPr txBox="1">
                  <a:spLocks noChangeArrowheads="1"/>
                </p:cNvSpPr>
                <p:nvPr/>
              </p:nvSpPr>
              <p:spPr bwMode="auto">
                <a:xfrm>
                  <a:off x="4043" y="3408"/>
                  <a:ext cx="6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0000"/>
                      </a:solidFill>
                    </a:rPr>
                    <a:t>Nevedh</a:t>
                  </a:r>
                  <a:endParaRPr lang="en-US" altLang="en-US" sz="2400" b="0">
                    <a:solidFill>
                      <a:srgbClr val="FF0000"/>
                    </a:solidFill>
                    <a:latin typeface="Times New Roman" pitchFamily="18" charset="0"/>
                  </a:endParaRPr>
                </a:p>
              </p:txBody>
            </p:sp>
            <p:sp>
              <p:nvSpPr>
                <p:cNvPr id="4166" name="Text Box 70"/>
                <p:cNvSpPr txBox="1">
                  <a:spLocks noChangeArrowheads="1"/>
                </p:cNvSpPr>
                <p:nvPr/>
              </p:nvSpPr>
              <p:spPr bwMode="auto">
                <a:xfrm>
                  <a:off x="5051" y="3408"/>
                  <a:ext cx="4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FF9900"/>
                      </a:solidFill>
                    </a:rPr>
                    <a:t>Phal</a:t>
                  </a:r>
                  <a:endParaRPr lang="en-US" altLang="en-US" sz="2400" b="0">
                    <a:latin typeface="Times New Roman" pitchFamily="18" charset="0"/>
                  </a:endParaRPr>
                </a:p>
              </p:txBody>
            </p:sp>
          </p:grpSp>
          <p:sp>
            <p:nvSpPr>
              <p:cNvPr id="4129" name="Text Box 33"/>
              <p:cNvSpPr txBox="1">
                <a:spLocks noChangeArrowheads="1"/>
              </p:cNvSpPr>
              <p:nvPr/>
            </p:nvSpPr>
            <p:spPr bwMode="auto">
              <a:xfrm>
                <a:off x="3456" y="2256"/>
                <a:ext cx="2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6</a:t>
                </a:r>
              </a:p>
            </p:txBody>
          </p:sp>
          <p:sp>
            <p:nvSpPr>
              <p:cNvPr id="4130" name="Text Box 34"/>
              <p:cNvSpPr txBox="1">
                <a:spLocks noChangeArrowheads="1"/>
              </p:cNvSpPr>
              <p:nvPr/>
            </p:nvSpPr>
            <p:spPr bwMode="auto">
              <a:xfrm>
                <a:off x="3514" y="2640"/>
                <a:ext cx="2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1</a:t>
                </a:r>
                <a:endParaRPr lang="en-US" altLang="en-US"/>
              </a:p>
            </p:txBody>
          </p:sp>
          <p:sp>
            <p:nvSpPr>
              <p:cNvPr id="4131" name="Text Box 35"/>
              <p:cNvSpPr txBox="1">
                <a:spLocks noChangeArrowheads="1"/>
              </p:cNvSpPr>
              <p:nvPr/>
            </p:nvSpPr>
            <p:spPr bwMode="auto">
              <a:xfrm>
                <a:off x="2650" y="2640"/>
                <a:ext cx="2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2</a:t>
                </a:r>
              </a:p>
            </p:txBody>
          </p:sp>
          <p:sp>
            <p:nvSpPr>
              <p:cNvPr id="4132" name="Text Box 36"/>
              <p:cNvSpPr txBox="1">
                <a:spLocks noChangeArrowheads="1"/>
              </p:cNvSpPr>
              <p:nvPr/>
            </p:nvSpPr>
            <p:spPr bwMode="auto">
              <a:xfrm>
                <a:off x="2448" y="2736"/>
                <a:ext cx="2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3</a:t>
                </a:r>
                <a:endParaRPr lang="en-US" altLang="en-US"/>
              </a:p>
            </p:txBody>
          </p:sp>
          <p:sp>
            <p:nvSpPr>
              <p:cNvPr id="4133" name="Text Box 37"/>
              <p:cNvSpPr txBox="1">
                <a:spLocks noChangeArrowheads="1"/>
              </p:cNvSpPr>
              <p:nvPr/>
            </p:nvSpPr>
            <p:spPr bwMode="auto">
              <a:xfrm>
                <a:off x="3792" y="2736"/>
                <a:ext cx="2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4</a:t>
                </a:r>
                <a:endParaRPr lang="en-US" altLang="en-US"/>
              </a:p>
            </p:txBody>
          </p:sp>
          <p:sp>
            <p:nvSpPr>
              <p:cNvPr id="4134" name="Text Box 38"/>
              <p:cNvSpPr txBox="1">
                <a:spLocks noChangeArrowheads="1"/>
              </p:cNvSpPr>
              <p:nvPr/>
            </p:nvSpPr>
            <p:spPr bwMode="auto">
              <a:xfrm>
                <a:off x="2784" y="2256"/>
                <a:ext cx="2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5</a:t>
                </a:r>
                <a:endParaRPr lang="en-US" altLang="en-US"/>
              </a:p>
            </p:txBody>
          </p:sp>
          <p:sp>
            <p:nvSpPr>
              <p:cNvPr id="4135" name="Text Box 39"/>
              <p:cNvSpPr txBox="1">
                <a:spLocks noChangeArrowheads="1"/>
              </p:cNvSpPr>
              <p:nvPr/>
            </p:nvSpPr>
            <p:spPr bwMode="auto">
              <a:xfrm>
                <a:off x="2784" y="1968"/>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7</a:t>
                </a:r>
              </a:p>
            </p:txBody>
          </p:sp>
          <p:sp>
            <p:nvSpPr>
              <p:cNvPr id="4136" name="Text Box 40"/>
              <p:cNvSpPr txBox="1">
                <a:spLocks noChangeArrowheads="1"/>
              </p:cNvSpPr>
              <p:nvPr/>
            </p:nvSpPr>
            <p:spPr bwMode="auto">
              <a:xfrm>
                <a:off x="3456" y="1968"/>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8</a:t>
                </a:r>
              </a:p>
            </p:txBody>
          </p:sp>
          <p:sp>
            <p:nvSpPr>
              <p:cNvPr id="4137" name="Text Box 41"/>
              <p:cNvSpPr txBox="1">
                <a:spLocks noChangeArrowheads="1"/>
              </p:cNvSpPr>
              <p:nvPr/>
            </p:nvSpPr>
            <p:spPr bwMode="auto">
              <a:xfrm>
                <a:off x="3082" y="2256"/>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9</a:t>
                </a:r>
                <a:endParaRPr lang="en-US" altLang="en-US">
                  <a:solidFill>
                    <a:srgbClr val="FFFF00"/>
                  </a:solidFill>
                </a:endParaRPr>
              </a:p>
            </p:txBody>
          </p:sp>
          <p:sp>
            <p:nvSpPr>
              <p:cNvPr id="4138" name="Text Box 42"/>
              <p:cNvSpPr txBox="1">
                <a:spLocks noChangeArrowheads="1"/>
              </p:cNvSpPr>
              <p:nvPr/>
            </p:nvSpPr>
            <p:spPr bwMode="auto">
              <a:xfrm>
                <a:off x="3034" y="2064"/>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10</a:t>
                </a:r>
              </a:p>
            </p:txBody>
          </p:sp>
          <p:sp>
            <p:nvSpPr>
              <p:cNvPr id="4139" name="Text Box 43"/>
              <p:cNvSpPr txBox="1">
                <a:spLocks noChangeArrowheads="1"/>
              </p:cNvSpPr>
              <p:nvPr/>
            </p:nvSpPr>
            <p:spPr bwMode="auto">
              <a:xfrm>
                <a:off x="3034" y="177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11</a:t>
                </a:r>
              </a:p>
            </p:txBody>
          </p:sp>
          <p:sp>
            <p:nvSpPr>
              <p:cNvPr id="4140" name="Text Box 44"/>
              <p:cNvSpPr txBox="1">
                <a:spLocks noChangeArrowheads="1"/>
              </p:cNvSpPr>
              <p:nvPr/>
            </p:nvSpPr>
            <p:spPr bwMode="auto">
              <a:xfrm>
                <a:off x="3034" y="139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12</a:t>
                </a:r>
              </a:p>
            </p:txBody>
          </p:sp>
          <p:sp>
            <p:nvSpPr>
              <p:cNvPr id="4141" name="Text Box 45"/>
              <p:cNvSpPr txBox="1">
                <a:spLocks noChangeArrowheads="1"/>
              </p:cNvSpPr>
              <p:nvPr/>
            </p:nvSpPr>
            <p:spPr bwMode="auto">
              <a:xfrm>
                <a:off x="3034" y="124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rPr>
                  <a:t>13</a:t>
                </a:r>
              </a:p>
            </p:txBody>
          </p:sp>
        </p:grpSp>
        <p:pic>
          <p:nvPicPr>
            <p:cNvPr id="4177" name="Picture 8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0"/>
              <a:ext cx="637"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3493" name="Object 5"/>
          <p:cNvGraphicFramePr>
            <a:graphicFrameLocks noChangeAspect="1"/>
          </p:cNvGraphicFramePr>
          <p:nvPr/>
        </p:nvGraphicFramePr>
        <p:xfrm>
          <a:off x="1524000" y="1676400"/>
          <a:ext cx="7620000" cy="4191000"/>
        </p:xfrm>
        <a:graphic>
          <a:graphicData uri="http://schemas.openxmlformats.org/presentationml/2006/ole">
            <mc:AlternateContent xmlns:mc="http://schemas.openxmlformats.org/markup-compatibility/2006">
              <mc:Choice xmlns:v="urn:schemas-microsoft-com:vml" Requires="v">
                <p:oleObj spid="_x0000_s63495" name="Photo Editor Photo" r:id="rId5" imgW="8028571" imgH="1819529" progId="MSPhotoEd.3">
                  <p:embed/>
                </p:oleObj>
              </mc:Choice>
              <mc:Fallback>
                <p:oleObj name="Photo Editor Photo" r:id="rId5" imgW="8028571" imgH="1819529"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676400"/>
                        <a:ext cx="7620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4" name="Rectangle 6"/>
          <p:cNvSpPr>
            <a:spLocks noChangeArrowheads="1"/>
          </p:cNvSpPr>
          <p:nvPr/>
        </p:nvSpPr>
        <p:spPr bwMode="auto">
          <a:xfrm>
            <a:off x="1295400" y="1143000"/>
            <a:ext cx="132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7. Neck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3"/>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30725" name="Rectangle 5"/>
          <p:cNvSpPr>
            <a:spLocks noChangeArrowheads="1"/>
          </p:cNvSpPr>
          <p:nvPr/>
        </p:nvSpPr>
        <p:spPr bwMode="auto">
          <a:xfrm>
            <a:off x="1371600" y="1239838"/>
            <a:ext cx="77724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7. Neck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With your soothing and sweet speech, you touched so many lives and helped them realize their own selves. Let my speech work for the good of others.</a:t>
            </a:r>
            <a:endParaRPr lang="en-US" altLang="en-US" sz="2400">
              <a:latin typeface="Times New Roman" pitchFamily="18" charset="0"/>
            </a:endParaRPr>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0901" name="Object 5"/>
          <p:cNvGraphicFramePr>
            <a:graphicFrameLocks noChangeAspect="1"/>
          </p:cNvGraphicFramePr>
          <p:nvPr/>
        </p:nvGraphicFramePr>
        <p:xfrm>
          <a:off x="1524000" y="1752600"/>
          <a:ext cx="7620000" cy="4038600"/>
        </p:xfrm>
        <a:graphic>
          <a:graphicData uri="http://schemas.openxmlformats.org/presentationml/2006/ole">
            <mc:AlternateContent xmlns:mc="http://schemas.openxmlformats.org/markup-compatibility/2006">
              <mc:Choice xmlns:v="urn:schemas-microsoft-com:vml" Requires="v">
                <p:oleObj spid="_x0000_s80903" name="Photo Editor Photo" r:id="rId5" imgW="7935433" imgH="1857143" progId="MSPhotoEd.3">
                  <p:embed/>
                </p:oleObj>
              </mc:Choice>
              <mc:Fallback>
                <p:oleObj name="Photo Editor Photo" r:id="rId5" imgW="7935433" imgH="1857143"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52600"/>
                        <a:ext cx="7620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2" name="Rectangle 6"/>
          <p:cNvSpPr>
            <a:spLocks noChangeArrowheads="1"/>
          </p:cNvSpPr>
          <p:nvPr/>
        </p:nvSpPr>
        <p:spPr bwMode="auto">
          <a:xfrm>
            <a:off x="1295400" y="1143000"/>
            <a:ext cx="142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8. Heart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Rectangle 3"/>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81924" name="Rectangle 4"/>
          <p:cNvSpPr>
            <a:spLocks noChangeArrowheads="1"/>
          </p:cNvSpPr>
          <p:nvPr/>
        </p:nvSpPr>
        <p:spPr bwMode="auto">
          <a:xfrm>
            <a:off x="1295400" y="1239838"/>
            <a:ext cx="7848600"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8. Heart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Vitrag Bhagwan’s heart was full of amity, compassion, and mercy. Likewise, let my heart be full of these feelings.</a:t>
            </a:r>
            <a:endParaRPr lang="en-US" altLang="en-US" sz="2400">
              <a:latin typeface="Times New Roman" pitchFamily="18" charset="0"/>
            </a:endParaRPr>
          </a:p>
        </p:txBody>
      </p:sp>
      <p:pic>
        <p:nvPicPr>
          <p:cNvPr id="81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2949" name="Object 5"/>
          <p:cNvGraphicFramePr>
            <a:graphicFrameLocks noChangeAspect="1"/>
          </p:cNvGraphicFramePr>
          <p:nvPr/>
        </p:nvGraphicFramePr>
        <p:xfrm>
          <a:off x="1524000" y="1600200"/>
          <a:ext cx="7620000" cy="4267200"/>
        </p:xfrm>
        <a:graphic>
          <a:graphicData uri="http://schemas.openxmlformats.org/presentationml/2006/ole">
            <mc:AlternateContent xmlns:mc="http://schemas.openxmlformats.org/markup-compatibility/2006">
              <mc:Choice xmlns:v="urn:schemas-microsoft-com:vml" Requires="v">
                <p:oleObj spid="_x0000_s82951" name="Photo Editor Photo" r:id="rId5" imgW="8066667" imgH="1781424" progId="MSPhotoEd.3">
                  <p:embed/>
                </p:oleObj>
              </mc:Choice>
              <mc:Fallback>
                <p:oleObj name="Photo Editor Photo" r:id="rId5" imgW="8066667" imgH="1781424"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600200"/>
                        <a:ext cx="762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50" name="Rectangle 6"/>
          <p:cNvSpPr>
            <a:spLocks noChangeArrowheads="1"/>
          </p:cNvSpPr>
          <p:nvPr/>
        </p:nvSpPr>
        <p:spPr bwMode="auto">
          <a:xfrm>
            <a:off x="1295400" y="1143000"/>
            <a:ext cx="141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9. Navel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Rectangle 3"/>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83972" name="Rectangle 4"/>
          <p:cNvSpPr>
            <a:spLocks noChangeArrowheads="1"/>
          </p:cNvSpPr>
          <p:nvPr/>
        </p:nvSpPr>
        <p:spPr bwMode="auto">
          <a:xfrm>
            <a:off x="1447800" y="1239838"/>
            <a:ext cx="7696200" cy="30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9. Navel -</a:t>
            </a:r>
            <a:r>
              <a:rPr lang="en-US" altLang="en-US" sz="2400">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The navel is the center for concentration of the mind during meditation. I wish to attain the highest form of meditation to realize the self, as you did. Let me have that power by worshipping this navel of yours.</a:t>
            </a:r>
            <a:endParaRPr lang="en-US" altLang="en-US" sz="2400">
              <a:latin typeface="Times New Roman" pitchFamily="18" charset="0"/>
            </a:endParaRPr>
          </a:p>
        </p:txBody>
      </p:sp>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4997" name="Object 5"/>
          <p:cNvGraphicFramePr>
            <a:graphicFrameLocks noChangeAspect="1"/>
          </p:cNvGraphicFramePr>
          <p:nvPr/>
        </p:nvGraphicFramePr>
        <p:xfrm>
          <a:off x="1447800" y="1219200"/>
          <a:ext cx="7543800" cy="4343400"/>
        </p:xfrm>
        <a:graphic>
          <a:graphicData uri="http://schemas.openxmlformats.org/presentationml/2006/ole">
            <mc:AlternateContent xmlns:mc="http://schemas.openxmlformats.org/markup-compatibility/2006">
              <mc:Choice xmlns:v="urn:schemas-microsoft-com:vml" Requires="v">
                <p:oleObj spid="_x0000_s84998" name="Photo Editor Photo" r:id="rId5" imgW="8066667" imgH="1514686" progId="MSPhotoEd.3">
                  <p:embed/>
                </p:oleObj>
              </mc:Choice>
              <mc:Fallback>
                <p:oleObj name="Photo Editor Photo" r:id="rId5" imgW="8066667" imgH="1514686"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19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6021" name="Object 5"/>
          <p:cNvGraphicFramePr>
            <a:graphicFrameLocks noChangeAspect="1"/>
          </p:cNvGraphicFramePr>
          <p:nvPr/>
        </p:nvGraphicFramePr>
        <p:xfrm>
          <a:off x="1371600" y="1219200"/>
          <a:ext cx="7620000" cy="4495800"/>
        </p:xfrm>
        <a:graphic>
          <a:graphicData uri="http://schemas.openxmlformats.org/presentationml/2006/ole">
            <mc:AlternateContent xmlns:mc="http://schemas.openxmlformats.org/markup-compatibility/2006">
              <mc:Choice xmlns:v="urn:schemas-microsoft-com:vml" Requires="v">
                <p:oleObj spid="_x0000_s86022" name="Photo Editor Photo" r:id="rId5" imgW="8257143" imgH="2828571" progId="MSPhotoEd.3">
                  <p:embed/>
                </p:oleObj>
              </mc:Choice>
              <mc:Fallback>
                <p:oleObj name="Photo Editor Photo" r:id="rId5" imgW="8257143" imgH="2828571"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192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Rectangle 4"/>
          <p:cNvSpPr>
            <a:spLocks noChangeArrowheads="1"/>
          </p:cNvSpPr>
          <p:nvPr/>
        </p:nvSpPr>
        <p:spPr bwMode="auto">
          <a:xfrm>
            <a:off x="1371600" y="1239838"/>
            <a:ext cx="777240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a:solidFill>
                  <a:srgbClr val="3333FF"/>
                </a:solidFill>
                <a:latin typeface="Times New Roman" pitchFamily="18" charset="0"/>
              </a:rPr>
              <a:t>3. Phool (Flower) Puja - </a:t>
            </a:r>
          </a:p>
          <a:p>
            <a:pPr>
              <a:lnSpc>
                <a:spcPct val="150000"/>
              </a:lnSpc>
              <a:spcBef>
                <a:spcPts val="500"/>
              </a:spcBef>
              <a:spcAft>
                <a:spcPts val="500"/>
              </a:spcAft>
            </a:pPr>
            <a:r>
              <a:rPr lang="en-US" altLang="en-US" sz="2400">
                <a:solidFill>
                  <a:srgbClr val="3333FF"/>
                </a:solidFill>
                <a:latin typeface="Times New Roman" pitchFamily="18" charset="0"/>
              </a:rPr>
              <a:t>By offering fragrant and unbroken flower to </a:t>
            </a:r>
            <a:r>
              <a:rPr lang="en-US" altLang="en-US" sz="2400" i="1">
                <a:solidFill>
                  <a:srgbClr val="3333FF"/>
                </a:solidFill>
                <a:latin typeface="Times New Roman" pitchFamily="18" charset="0"/>
              </a:rPr>
              <a:t>Arihant</a:t>
            </a:r>
            <a:r>
              <a:rPr lang="en-US" altLang="en-US" sz="2400">
                <a:solidFill>
                  <a:srgbClr val="3333FF"/>
                </a:solidFill>
                <a:latin typeface="Times New Roman" pitchFamily="18" charset="0"/>
              </a:rPr>
              <a:t>, whose miseries have been destroyed, we acquire the capability to go to </a:t>
            </a:r>
            <a:r>
              <a:rPr lang="en-US" altLang="en-US" sz="2400" i="1">
                <a:solidFill>
                  <a:srgbClr val="3333FF"/>
                </a:solidFill>
                <a:latin typeface="Times New Roman" pitchFamily="18" charset="0"/>
              </a:rPr>
              <a:t>Moksha</a:t>
            </a:r>
            <a:r>
              <a:rPr lang="en-US" altLang="en-US" sz="2400">
                <a:solidFill>
                  <a:srgbClr val="3333FF"/>
                </a:solidFill>
                <a:latin typeface="Times New Roman" pitchFamily="18" charset="0"/>
              </a:rPr>
              <a:t>, just like the flower.</a:t>
            </a:r>
          </a:p>
          <a:p>
            <a:pPr>
              <a:lnSpc>
                <a:spcPct val="150000"/>
              </a:lnSpc>
              <a:spcBef>
                <a:spcPts val="500"/>
              </a:spcBef>
              <a:spcAft>
                <a:spcPts val="500"/>
              </a:spcAft>
            </a:pPr>
            <a:r>
              <a:rPr lang="en-US" altLang="en-US">
                <a:latin typeface="Times New Roman" pitchFamily="18" charset="0"/>
              </a:rPr>
              <a:t> </a:t>
            </a:r>
          </a:p>
        </p:txBody>
      </p:sp>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8069" name="Object 5"/>
          <p:cNvGraphicFramePr>
            <a:graphicFrameLocks noChangeAspect="1"/>
          </p:cNvGraphicFramePr>
          <p:nvPr/>
        </p:nvGraphicFramePr>
        <p:xfrm>
          <a:off x="1371600" y="1219200"/>
          <a:ext cx="7620000" cy="4495800"/>
        </p:xfrm>
        <a:graphic>
          <a:graphicData uri="http://schemas.openxmlformats.org/presentationml/2006/ole">
            <mc:AlternateContent xmlns:mc="http://schemas.openxmlformats.org/markup-compatibility/2006">
              <mc:Choice xmlns:v="urn:schemas-microsoft-com:vml" Requires="v">
                <p:oleObj spid="_x0000_s88070" name="Photo Editor Photo" r:id="rId5" imgW="8104762" imgH="2600000" progId="MSPhotoEd.3">
                  <p:embed/>
                </p:oleObj>
              </mc:Choice>
              <mc:Fallback>
                <p:oleObj name="Photo Editor Photo" r:id="rId5" imgW="8104762" imgH="2600000"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192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2" name="Rectangle 4"/>
          <p:cNvSpPr>
            <a:spLocks noChangeArrowheads="1"/>
          </p:cNvSpPr>
          <p:nvPr/>
        </p:nvSpPr>
        <p:spPr bwMode="auto">
          <a:xfrm>
            <a:off x="1371600" y="1239838"/>
            <a:ext cx="777240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a:solidFill>
                  <a:srgbClr val="3333FF"/>
                </a:solidFill>
                <a:latin typeface="Times New Roman" pitchFamily="18" charset="0"/>
              </a:rPr>
              <a:t>4. Dhoop Puja - </a:t>
            </a:r>
          </a:p>
          <a:p>
            <a:pPr>
              <a:lnSpc>
                <a:spcPct val="150000"/>
              </a:lnSpc>
              <a:spcBef>
                <a:spcPts val="500"/>
              </a:spcBef>
              <a:spcAft>
                <a:spcPts val="500"/>
              </a:spcAft>
            </a:pPr>
            <a:r>
              <a:rPr lang="en-US" altLang="en-US" sz="2400">
                <a:solidFill>
                  <a:srgbClr val="3333FF"/>
                </a:solidFill>
                <a:latin typeface="Times New Roman" pitchFamily="18" charset="0"/>
              </a:rPr>
              <a:t>By placing the incense (</a:t>
            </a:r>
            <a:r>
              <a:rPr lang="en-US" altLang="en-US" sz="2400" i="1">
                <a:solidFill>
                  <a:srgbClr val="3333FF"/>
                </a:solidFill>
                <a:latin typeface="Times New Roman" pitchFamily="18" charset="0"/>
              </a:rPr>
              <a:t>dhoop</a:t>
            </a:r>
            <a:r>
              <a:rPr lang="en-US" altLang="en-US" sz="2400">
                <a:solidFill>
                  <a:srgbClr val="3333FF"/>
                </a:solidFill>
                <a:latin typeface="Times New Roman" pitchFamily="18" charset="0"/>
              </a:rPr>
              <a:t>) on the left side of the idol, we initiate the upward meditation to destroy the bad odor of </a:t>
            </a:r>
            <a:r>
              <a:rPr lang="en-US" altLang="en-US" sz="2400" i="1">
                <a:solidFill>
                  <a:srgbClr val="3333FF"/>
                </a:solidFill>
                <a:latin typeface="Times New Roman" pitchFamily="18" charset="0"/>
              </a:rPr>
              <a:t>Mithyatva </a:t>
            </a:r>
            <a:r>
              <a:rPr lang="en-US" altLang="en-US" sz="2400">
                <a:solidFill>
                  <a:srgbClr val="3333FF"/>
                </a:solidFill>
                <a:latin typeface="Times New Roman" pitchFamily="18" charset="0"/>
              </a:rPr>
              <a:t>(</a:t>
            </a:r>
            <a:r>
              <a:rPr lang="en-US" altLang="en-US" sz="2400" i="1">
                <a:solidFill>
                  <a:srgbClr val="3333FF"/>
                </a:solidFill>
                <a:latin typeface="Times New Roman" pitchFamily="18" charset="0"/>
              </a:rPr>
              <a:t>false faith</a:t>
            </a:r>
            <a:r>
              <a:rPr lang="en-US" altLang="en-US" sz="2400">
                <a:solidFill>
                  <a:srgbClr val="3333FF"/>
                </a:solidFill>
                <a:latin typeface="Times New Roman" pitchFamily="18" charset="0"/>
              </a:rPr>
              <a:t>) and manifest our pure soul.</a:t>
            </a:r>
            <a:endParaRPr lang="en-US" altLang="en-US">
              <a:solidFill>
                <a:srgbClr val="FF0000"/>
              </a:solidFill>
              <a:latin typeface="Times New Roman" pitchFamily="18" charset="0"/>
            </a:endParaRPr>
          </a:p>
          <a:p>
            <a:pPr>
              <a:lnSpc>
                <a:spcPct val="150000"/>
              </a:lnSpc>
              <a:spcBef>
                <a:spcPts val="500"/>
              </a:spcBef>
              <a:spcAft>
                <a:spcPts val="500"/>
              </a:spcAft>
            </a:pPr>
            <a:endParaRPr lang="en-US" altLang="en-US">
              <a:latin typeface="Times New Roman" pitchFamily="18" charset="0"/>
            </a:endParaRPr>
          </a:p>
        </p:txBody>
      </p:sp>
      <p:pic>
        <p:nvPicPr>
          <p:cNvPr id="890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0117" name="Object 5"/>
          <p:cNvGraphicFramePr>
            <a:graphicFrameLocks noChangeAspect="1"/>
          </p:cNvGraphicFramePr>
          <p:nvPr/>
        </p:nvGraphicFramePr>
        <p:xfrm>
          <a:off x="1371600" y="1219200"/>
          <a:ext cx="7620000" cy="4419600"/>
        </p:xfrm>
        <a:graphic>
          <a:graphicData uri="http://schemas.openxmlformats.org/presentationml/2006/ole">
            <mc:AlternateContent xmlns:mc="http://schemas.openxmlformats.org/markup-compatibility/2006">
              <mc:Choice xmlns:v="urn:schemas-microsoft-com:vml" Requires="v">
                <p:oleObj spid="_x0000_s90119" name="Photo Editor Photo" r:id="rId5" imgW="8238095" imgH="2180952" progId="MSPhotoEd.3">
                  <p:embed/>
                </p:oleObj>
              </mc:Choice>
              <mc:Fallback>
                <p:oleObj name="Photo Editor Photo" r:id="rId5" imgW="8238095" imgH="2180952"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19200"/>
                        <a:ext cx="7620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01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667125"/>
            <a:ext cx="49434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0" name="Rectangle 4"/>
          <p:cNvSpPr>
            <a:spLocks noChangeArrowheads="1"/>
          </p:cNvSpPr>
          <p:nvPr/>
        </p:nvSpPr>
        <p:spPr bwMode="auto">
          <a:xfrm>
            <a:off x="1371600" y="1239838"/>
            <a:ext cx="77724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a:solidFill>
                  <a:srgbClr val="3333FF"/>
                </a:solidFill>
                <a:latin typeface="Times New Roman" pitchFamily="18" charset="0"/>
              </a:rPr>
              <a:t>5. Lamp Puja - </a:t>
            </a:r>
          </a:p>
          <a:p>
            <a:pPr>
              <a:lnSpc>
                <a:spcPct val="150000"/>
              </a:lnSpc>
              <a:spcBef>
                <a:spcPts val="500"/>
              </a:spcBef>
              <a:spcAft>
                <a:spcPts val="500"/>
              </a:spcAft>
            </a:pPr>
            <a:r>
              <a:rPr lang="en-US" altLang="en-US" sz="2400">
                <a:solidFill>
                  <a:srgbClr val="3333FF"/>
                </a:solidFill>
                <a:latin typeface="Times New Roman" pitchFamily="18" charset="0"/>
              </a:rPr>
              <a:t>When we light the lamp in right manner our miseries get destroyed. As a result, we get the knowledge in the form of </a:t>
            </a:r>
            <a:r>
              <a:rPr lang="en-US" altLang="en-US" sz="2400" i="1">
                <a:solidFill>
                  <a:srgbClr val="3333FF"/>
                </a:solidFill>
                <a:latin typeface="Times New Roman" pitchFamily="18" charset="0"/>
              </a:rPr>
              <a:t>Kevaljnana</a:t>
            </a:r>
            <a:r>
              <a:rPr lang="en-US" altLang="en-US" sz="2400">
                <a:solidFill>
                  <a:srgbClr val="3333FF"/>
                </a:solidFill>
                <a:latin typeface="Times New Roman" pitchFamily="18" charset="0"/>
              </a:rPr>
              <a:t> which illuminates the whole universe.</a:t>
            </a:r>
            <a:endParaRPr lang="en-US" altLang="en-US">
              <a:latin typeface="Times New Roman" pitchFamily="18" charset="0"/>
            </a:endParaRPr>
          </a:p>
        </p:txBody>
      </p:sp>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165" name="Object 5"/>
          <p:cNvGraphicFramePr>
            <a:graphicFrameLocks noChangeAspect="1"/>
          </p:cNvGraphicFramePr>
          <p:nvPr/>
        </p:nvGraphicFramePr>
        <p:xfrm>
          <a:off x="1371600" y="1295400"/>
          <a:ext cx="7688263" cy="4530725"/>
        </p:xfrm>
        <a:graphic>
          <a:graphicData uri="http://schemas.openxmlformats.org/presentationml/2006/ole">
            <mc:AlternateContent xmlns:mc="http://schemas.openxmlformats.org/markup-compatibility/2006">
              <mc:Choice xmlns:v="urn:schemas-microsoft-com:vml" Requires="v">
                <p:oleObj spid="_x0000_s92166" name="Photo Editor Photo" r:id="rId5" imgW="8066667" imgH="4753639" progId="MSPhotoEd.3">
                  <p:embed/>
                </p:oleObj>
              </mc:Choice>
              <mc:Fallback>
                <p:oleObj name="Photo Editor Photo" r:id="rId5" imgW="8066667" imgH="4753639"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95400"/>
                        <a:ext cx="768826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3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189" name="Group 5"/>
          <p:cNvGrpSpPr>
            <a:grpSpLocks/>
          </p:cNvGrpSpPr>
          <p:nvPr/>
        </p:nvGrpSpPr>
        <p:grpSpPr bwMode="auto">
          <a:xfrm>
            <a:off x="1371600" y="1219200"/>
            <a:ext cx="7620000" cy="4572000"/>
            <a:chOff x="809" y="720"/>
            <a:chExt cx="5246" cy="2202"/>
          </a:xfrm>
        </p:grpSpPr>
        <p:graphicFrame>
          <p:nvGraphicFramePr>
            <p:cNvPr id="93190" name="Object 6"/>
            <p:cNvGraphicFramePr>
              <a:graphicFrameLocks noChangeAspect="1"/>
            </p:cNvGraphicFramePr>
            <p:nvPr/>
          </p:nvGraphicFramePr>
          <p:xfrm>
            <a:off x="816" y="720"/>
            <a:ext cx="5239" cy="1206"/>
          </p:xfrm>
          <a:graphic>
            <a:graphicData uri="http://schemas.openxmlformats.org/presentationml/2006/ole">
              <mc:AlternateContent xmlns:mc="http://schemas.openxmlformats.org/markup-compatibility/2006">
                <mc:Choice xmlns:v="urn:schemas-microsoft-com:vml" Requires="v">
                  <p:oleObj spid="_x0000_s93192" name="Photo Editor Photo" r:id="rId5" imgW="8314286" imgH="1914286" progId="MSPhotoEd.3">
                    <p:embed/>
                  </p:oleObj>
                </mc:Choice>
                <mc:Fallback>
                  <p:oleObj name="Photo Editor Photo" r:id="rId5" imgW="8314286" imgH="1914286"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720"/>
                          <a:ext cx="5239" cy="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7"/>
            <p:cNvGraphicFramePr>
              <a:graphicFrameLocks noChangeAspect="1"/>
            </p:cNvGraphicFramePr>
            <p:nvPr/>
          </p:nvGraphicFramePr>
          <p:xfrm>
            <a:off x="809" y="1920"/>
            <a:ext cx="5239" cy="1002"/>
          </p:xfrm>
          <a:graphic>
            <a:graphicData uri="http://schemas.openxmlformats.org/presentationml/2006/ole">
              <mc:AlternateContent xmlns:mc="http://schemas.openxmlformats.org/markup-compatibility/2006">
                <mc:Choice xmlns:v="urn:schemas-microsoft-com:vml" Requires="v">
                  <p:oleObj spid="_x0000_s93193" name="Photo Editor Photo" r:id="rId7" imgW="8085714" imgH="1590897" progId="MSPhotoEd.3">
                    <p:embed/>
                  </p:oleObj>
                </mc:Choice>
                <mc:Fallback>
                  <p:oleObj name="Photo Editor Photo" r:id="rId7" imgW="8085714" imgH="1590897"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 y="1920"/>
                          <a:ext cx="5239" cy="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4213" name="Object 5"/>
          <p:cNvGraphicFramePr>
            <a:graphicFrameLocks noChangeAspect="1"/>
          </p:cNvGraphicFramePr>
          <p:nvPr/>
        </p:nvGraphicFramePr>
        <p:xfrm>
          <a:off x="1371600" y="1295400"/>
          <a:ext cx="7620000" cy="4419600"/>
        </p:xfrm>
        <a:graphic>
          <a:graphicData uri="http://schemas.openxmlformats.org/presentationml/2006/ole">
            <mc:AlternateContent xmlns:mc="http://schemas.openxmlformats.org/markup-compatibility/2006">
              <mc:Choice xmlns:v="urn:schemas-microsoft-com:vml" Requires="v">
                <p:oleObj spid="_x0000_s94214" name="Photo Editor Photo" r:id="rId5" imgW="8809524" imgH="3153215" progId="MSPhotoEd.3">
                  <p:embed/>
                </p:oleObj>
              </mc:Choice>
              <mc:Fallback>
                <p:oleObj name="Photo Editor Photo" r:id="rId5" imgW="8809524" imgH="3153215"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95400"/>
                        <a:ext cx="7620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6" name="Rectangle 4"/>
          <p:cNvSpPr>
            <a:spLocks noChangeArrowheads="1"/>
          </p:cNvSpPr>
          <p:nvPr/>
        </p:nvSpPr>
        <p:spPr bwMode="auto">
          <a:xfrm>
            <a:off x="1371600" y="1239838"/>
            <a:ext cx="77724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a:solidFill>
                  <a:srgbClr val="3333FF"/>
                </a:solidFill>
                <a:latin typeface="Times New Roman" pitchFamily="18" charset="0"/>
              </a:rPr>
              <a:t>6. </a:t>
            </a:r>
            <a:r>
              <a:rPr lang="en-US" altLang="en-US" sz="2400" u="sng">
                <a:solidFill>
                  <a:srgbClr val="3333FF"/>
                </a:solidFill>
                <a:latin typeface="Times New Roman" pitchFamily="18" charset="0"/>
              </a:rPr>
              <a:t>Akshat Puja: (Rice)</a:t>
            </a:r>
            <a:r>
              <a:rPr lang="en-US" altLang="en-US">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By offering pure and unbroken rice grains in the form </a:t>
            </a:r>
          </a:p>
          <a:p>
            <a:pPr>
              <a:lnSpc>
                <a:spcPct val="150000"/>
              </a:lnSpc>
              <a:spcBef>
                <a:spcPts val="500"/>
              </a:spcBef>
              <a:spcAft>
                <a:spcPts val="500"/>
              </a:spcAft>
            </a:pPr>
            <a:r>
              <a:rPr lang="en-US" altLang="en-US" sz="2400">
                <a:solidFill>
                  <a:srgbClr val="3333FF"/>
                </a:solidFill>
                <a:latin typeface="Times New Roman" pitchFamily="18" charset="0"/>
              </a:rPr>
              <a:t>of </a:t>
            </a:r>
            <a:r>
              <a:rPr lang="en-US" altLang="en-US" sz="2400" i="1">
                <a:solidFill>
                  <a:srgbClr val="3333FF"/>
                </a:solidFill>
                <a:latin typeface="Times New Roman" pitchFamily="18" charset="0"/>
              </a:rPr>
              <a:t>Nandavarta</a:t>
            </a:r>
            <a:r>
              <a:rPr lang="en-US" altLang="en-US" sz="2400">
                <a:solidFill>
                  <a:srgbClr val="3333FF"/>
                </a:solidFill>
                <a:latin typeface="Times New Roman" pitchFamily="18" charset="0"/>
              </a:rPr>
              <a:t>, we meditate in front of </a:t>
            </a:r>
            <a:r>
              <a:rPr lang="en-US" altLang="en-US" sz="2400" i="1">
                <a:solidFill>
                  <a:srgbClr val="3333FF"/>
                </a:solidFill>
                <a:latin typeface="Times New Roman" pitchFamily="18" charset="0"/>
              </a:rPr>
              <a:t>Arihant</a:t>
            </a:r>
            <a:r>
              <a:rPr lang="en-US" altLang="en-US" sz="2400">
                <a:solidFill>
                  <a:srgbClr val="3333FF"/>
                </a:solidFill>
                <a:latin typeface="Times New Roman" pitchFamily="18" charset="0"/>
              </a:rPr>
              <a:t>, keeping all our worldly attachments away.</a:t>
            </a:r>
          </a:p>
        </p:txBody>
      </p:sp>
      <p:pic>
        <p:nvPicPr>
          <p:cNvPr id="95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6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6261" name="Object 5"/>
          <p:cNvGraphicFramePr>
            <a:graphicFrameLocks noChangeAspect="1"/>
          </p:cNvGraphicFramePr>
          <p:nvPr/>
        </p:nvGraphicFramePr>
        <p:xfrm>
          <a:off x="1447800" y="1219200"/>
          <a:ext cx="7467600" cy="4648200"/>
        </p:xfrm>
        <a:graphic>
          <a:graphicData uri="http://schemas.openxmlformats.org/presentationml/2006/ole">
            <mc:AlternateContent xmlns:mc="http://schemas.openxmlformats.org/markup-compatibility/2006">
              <mc:Choice xmlns:v="urn:schemas-microsoft-com:vml" Requires="v">
                <p:oleObj spid="_x0000_s96262" name="Photo Editor Photo" r:id="rId5" imgW="8142857" imgH="8085714" progId="MSPhotoEd.3">
                  <p:embed/>
                </p:oleObj>
              </mc:Choice>
              <mc:Fallback>
                <p:oleObj name="Photo Editor Photo" r:id="rId5" imgW="8142857" imgH="8085714"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19200"/>
                        <a:ext cx="746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7285" name="Object 5"/>
          <p:cNvGraphicFramePr>
            <a:graphicFrameLocks noChangeAspect="1"/>
          </p:cNvGraphicFramePr>
          <p:nvPr/>
        </p:nvGraphicFramePr>
        <p:xfrm>
          <a:off x="1524000" y="1295400"/>
          <a:ext cx="7467600" cy="4419600"/>
        </p:xfrm>
        <a:graphic>
          <a:graphicData uri="http://schemas.openxmlformats.org/presentationml/2006/ole">
            <mc:AlternateContent xmlns:mc="http://schemas.openxmlformats.org/markup-compatibility/2006">
              <mc:Choice xmlns:v="urn:schemas-microsoft-com:vml" Requires="v">
                <p:oleObj spid="_x0000_s97286" name="Photo Editor Photo" r:id="rId5" imgW="8183117" imgH="3990476" progId="MSPhotoEd.3">
                  <p:embed/>
                </p:oleObj>
              </mc:Choice>
              <mc:Fallback>
                <p:oleObj name="Photo Editor Photo" r:id="rId5" imgW="8183117" imgH="3990476"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295400"/>
                        <a:ext cx="7467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9" name="Rectangle 5"/>
          <p:cNvSpPr>
            <a:spLocks noChangeArrowheads="1"/>
          </p:cNvSpPr>
          <p:nvPr/>
        </p:nvSpPr>
        <p:spPr bwMode="auto">
          <a:xfrm>
            <a:off x="1371600" y="1219200"/>
            <a:ext cx="77724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a:solidFill>
                  <a:srgbClr val="3333FF"/>
                </a:solidFill>
                <a:latin typeface="Times New Roman" pitchFamily="18" charset="0"/>
              </a:rPr>
              <a:t>7. Nevedh Puja - </a:t>
            </a:r>
          </a:p>
          <a:p>
            <a:pPr>
              <a:lnSpc>
                <a:spcPct val="150000"/>
              </a:lnSpc>
              <a:spcBef>
                <a:spcPts val="500"/>
              </a:spcBef>
              <a:spcAft>
                <a:spcPts val="500"/>
              </a:spcAft>
            </a:pPr>
            <a:r>
              <a:rPr lang="en-US" altLang="en-US" sz="2400">
                <a:solidFill>
                  <a:srgbClr val="3333FF"/>
                </a:solidFill>
                <a:latin typeface="Times New Roman" pitchFamily="18" charset="0"/>
              </a:rPr>
              <a:t>In the course of cycle of birth and death I have remained hungry many times. But that was transitory. Oh! Arihant! give me permanent state where there is no desire of food (</a:t>
            </a:r>
            <a:r>
              <a:rPr lang="en-US" altLang="en-US" sz="2400" i="1">
                <a:solidFill>
                  <a:srgbClr val="3333FF"/>
                </a:solidFill>
                <a:latin typeface="Times New Roman" pitchFamily="18" charset="0"/>
              </a:rPr>
              <a:t>Moksha</a:t>
            </a:r>
            <a:r>
              <a:rPr lang="en-US" altLang="en-US" sz="2400">
                <a:solidFill>
                  <a:srgbClr val="3333FF"/>
                </a:solidFill>
                <a:latin typeface="Times New Roman" pitchFamily="18" charset="0"/>
              </a:rPr>
              <a:t>).</a:t>
            </a:r>
            <a:endParaRPr lang="en-US" altLang="en-US" sz="2400">
              <a:solidFill>
                <a:srgbClr val="FF0000"/>
              </a:solidFill>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Rectangle 4"/>
          <p:cNvSpPr>
            <a:spLocks noChangeArrowheads="1"/>
          </p:cNvSpPr>
          <p:nvPr/>
        </p:nvSpPr>
        <p:spPr bwMode="auto">
          <a:xfrm>
            <a:off x="1295400" y="1143000"/>
            <a:ext cx="78486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1. Jal Puja: (Water)</a:t>
            </a:r>
            <a:r>
              <a:rPr lang="en-US" altLang="en-US">
                <a:solidFill>
                  <a:srgbClr val="3333FF"/>
                </a:solidFill>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By bathing the idol in right manner we ask; may the impurities of our </a:t>
            </a:r>
            <a:r>
              <a:rPr lang="en-US" altLang="en-US" sz="2400" i="1">
                <a:solidFill>
                  <a:srgbClr val="3333FF"/>
                </a:solidFill>
                <a:latin typeface="Times New Roman" pitchFamily="18" charset="0"/>
              </a:rPr>
              <a:t>Karmas</a:t>
            </a:r>
            <a:r>
              <a:rPr lang="en-US" altLang="en-US" sz="2400">
                <a:solidFill>
                  <a:srgbClr val="3333FF"/>
                </a:solidFill>
                <a:latin typeface="Times New Roman" pitchFamily="18" charset="0"/>
              </a:rPr>
              <a:t> wash away from our soul. </a:t>
            </a:r>
          </a:p>
          <a:p>
            <a:pPr>
              <a:lnSpc>
                <a:spcPct val="150000"/>
              </a:lnSpc>
              <a:spcBef>
                <a:spcPts val="500"/>
              </a:spcBef>
              <a:spcAft>
                <a:spcPts val="500"/>
              </a:spcAft>
            </a:pPr>
            <a:r>
              <a:rPr lang="en-US" altLang="en-US" sz="2400">
                <a:solidFill>
                  <a:srgbClr val="3333FF"/>
                </a:solidFill>
                <a:latin typeface="Times New Roman" pitchFamily="18" charset="0"/>
              </a:rPr>
              <a:t>Let us bathe the idol of </a:t>
            </a:r>
            <a:r>
              <a:rPr lang="en-US" altLang="en-US" sz="2400" i="1">
                <a:solidFill>
                  <a:srgbClr val="3333FF"/>
                </a:solidFill>
                <a:latin typeface="Times New Roman" pitchFamily="18" charset="0"/>
              </a:rPr>
              <a:t>Arihant</a:t>
            </a:r>
            <a:r>
              <a:rPr lang="en-US" altLang="en-US" sz="2400">
                <a:solidFill>
                  <a:srgbClr val="3333FF"/>
                </a:solidFill>
                <a:latin typeface="Times New Roman" pitchFamily="18" charset="0"/>
              </a:rPr>
              <a:t> with water in the form of equanimity, from the </a:t>
            </a:r>
            <a:r>
              <a:rPr lang="en-US" altLang="en-US" sz="2400" i="1">
                <a:solidFill>
                  <a:srgbClr val="3333FF"/>
                </a:solidFill>
                <a:latin typeface="Times New Roman" pitchFamily="18" charset="0"/>
              </a:rPr>
              <a:t>Kalash</a:t>
            </a:r>
            <a:r>
              <a:rPr lang="en-US" altLang="en-US" sz="2400">
                <a:solidFill>
                  <a:srgbClr val="3333FF"/>
                </a:solidFill>
                <a:latin typeface="Times New Roman" pitchFamily="18" charset="0"/>
              </a:rPr>
              <a:t> in the form of Knowledge; so that our </a:t>
            </a:r>
            <a:r>
              <a:rPr lang="en-US" altLang="en-US" sz="2400" i="1">
                <a:solidFill>
                  <a:srgbClr val="3333FF"/>
                </a:solidFill>
                <a:latin typeface="Times New Roman" pitchFamily="18" charset="0"/>
              </a:rPr>
              <a:t>Karmas</a:t>
            </a:r>
            <a:r>
              <a:rPr lang="en-US" altLang="en-US" sz="2400">
                <a:solidFill>
                  <a:srgbClr val="3333FF"/>
                </a:solidFill>
                <a:latin typeface="Times New Roman" pitchFamily="18" charset="0"/>
              </a:rPr>
              <a:t> get destroyed.</a:t>
            </a:r>
            <a:endParaRPr lang="en-US" altLang="en-US" sz="2400">
              <a:solidFill>
                <a:srgbClr val="FF0000"/>
              </a:solidFill>
              <a:latin typeface="Times New Roman" pitchFamily="18" charset="0"/>
            </a:endParaRPr>
          </a:p>
        </p:txBody>
      </p:sp>
      <p:pic>
        <p:nvPicPr>
          <p:cNvPr id="532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9333" name="Object 5"/>
          <p:cNvGraphicFramePr>
            <a:graphicFrameLocks noChangeAspect="1"/>
          </p:cNvGraphicFramePr>
          <p:nvPr/>
        </p:nvGraphicFramePr>
        <p:xfrm>
          <a:off x="1447800" y="1219200"/>
          <a:ext cx="7620000" cy="4495800"/>
        </p:xfrm>
        <a:graphic>
          <a:graphicData uri="http://schemas.openxmlformats.org/presentationml/2006/ole">
            <mc:AlternateContent xmlns:mc="http://schemas.openxmlformats.org/markup-compatibility/2006">
              <mc:Choice xmlns:v="urn:schemas-microsoft-com:vml" Requires="v">
                <p:oleObj spid="_x0000_s99334" name="Photo Editor Photo" r:id="rId5" imgW="8276190" imgH="4219048" progId="MSPhotoEd.3">
                  <p:embed/>
                </p:oleObj>
              </mc:Choice>
              <mc:Fallback>
                <p:oleObj name="Photo Editor Photo" r:id="rId5" imgW="8276190" imgH="4219048"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192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7" name="Rectangle 5"/>
          <p:cNvSpPr>
            <a:spLocks noChangeArrowheads="1"/>
          </p:cNvSpPr>
          <p:nvPr/>
        </p:nvSpPr>
        <p:spPr bwMode="auto">
          <a:xfrm>
            <a:off x="1295400" y="1219200"/>
            <a:ext cx="7705725"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spcBef>
                <a:spcPts val="500"/>
              </a:spcBef>
              <a:spcAft>
                <a:spcPts val="500"/>
              </a:spcAft>
            </a:pPr>
            <a:r>
              <a:rPr lang="en-US" altLang="en-US" sz="2400">
                <a:solidFill>
                  <a:srgbClr val="3333FF"/>
                </a:solidFill>
                <a:latin typeface="Times New Roman" pitchFamily="18" charset="0"/>
              </a:rPr>
              <a:t>8. Phal (Fruit) Puja - </a:t>
            </a:r>
          </a:p>
          <a:p>
            <a:pPr>
              <a:lnSpc>
                <a:spcPct val="150000"/>
              </a:lnSpc>
              <a:spcBef>
                <a:spcPts val="500"/>
              </a:spcBef>
              <a:spcAft>
                <a:spcPts val="500"/>
              </a:spcAft>
            </a:pPr>
            <a:r>
              <a:rPr lang="en-US" altLang="en-US" sz="2400">
                <a:solidFill>
                  <a:srgbClr val="3333FF"/>
                </a:solidFill>
                <a:latin typeface="Times New Roman" pitchFamily="18" charset="0"/>
              </a:rPr>
              <a:t>For the </a:t>
            </a:r>
            <a:r>
              <a:rPr lang="en-US" altLang="en-US" sz="2400" i="1">
                <a:solidFill>
                  <a:srgbClr val="3333FF"/>
                </a:solidFill>
                <a:latin typeface="Times New Roman" pitchFamily="18" charset="0"/>
              </a:rPr>
              <a:t>Puja of Arihant, </a:t>
            </a:r>
            <a:r>
              <a:rPr lang="en-US" altLang="en-US" sz="2400">
                <a:solidFill>
                  <a:srgbClr val="3333FF"/>
                </a:solidFill>
                <a:latin typeface="Times New Roman" pitchFamily="18" charset="0"/>
              </a:rPr>
              <a:t>the supreme being, the heavenly </a:t>
            </a:r>
          </a:p>
          <a:p>
            <a:pPr>
              <a:lnSpc>
                <a:spcPct val="150000"/>
              </a:lnSpc>
              <a:spcBef>
                <a:spcPts val="500"/>
              </a:spcBef>
              <a:spcAft>
                <a:spcPts val="500"/>
              </a:spcAft>
            </a:pPr>
            <a:r>
              <a:rPr lang="en-US" altLang="en-US" sz="2400">
                <a:solidFill>
                  <a:srgbClr val="3333FF"/>
                </a:solidFill>
                <a:latin typeface="Times New Roman" pitchFamily="18" charset="0"/>
              </a:rPr>
              <a:t>gods bring fruits with devotion and as a result ask for the</a:t>
            </a:r>
            <a:r>
              <a:rPr lang="en-US" altLang="en-US" sz="2400" i="1">
                <a:solidFill>
                  <a:srgbClr val="3333FF"/>
                </a:solidFill>
                <a:latin typeface="Times New Roman" pitchFamily="18" charset="0"/>
              </a:rPr>
              <a:t> </a:t>
            </a:r>
          </a:p>
          <a:p>
            <a:pPr>
              <a:lnSpc>
                <a:spcPct val="150000"/>
              </a:lnSpc>
              <a:spcBef>
                <a:spcPts val="500"/>
              </a:spcBef>
              <a:spcAft>
                <a:spcPts val="500"/>
              </a:spcAft>
            </a:pPr>
            <a:r>
              <a:rPr lang="en-US" altLang="en-US" sz="2400" i="1">
                <a:solidFill>
                  <a:srgbClr val="3333FF"/>
                </a:solidFill>
                <a:latin typeface="Times New Roman" pitchFamily="18" charset="0"/>
              </a:rPr>
              <a:t>Moksha, </a:t>
            </a:r>
            <a:r>
              <a:rPr lang="en-US" altLang="en-US" sz="2400">
                <a:solidFill>
                  <a:srgbClr val="3333FF"/>
                </a:solidFill>
                <a:latin typeface="Times New Roman" pitchFamily="18" charset="0"/>
              </a:rPr>
              <a:t>the ultimate fruit.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1" name="WordArt 5"/>
          <p:cNvSpPr>
            <a:spLocks noChangeArrowheads="1" noChangeShapeType="1" noTextEdit="1"/>
          </p:cNvSpPr>
          <p:nvPr/>
        </p:nvSpPr>
        <p:spPr bwMode="auto">
          <a:xfrm>
            <a:off x="2667000" y="1981200"/>
            <a:ext cx="4953000" cy="3048000"/>
          </a:xfrm>
          <a:prstGeom prst="rect">
            <a:avLst/>
          </a:prstGeom>
        </p:spPr>
        <p:txBody>
          <a:bodyPr wrap="none" fromWordArt="1">
            <a:prstTxWarp prst="textPlain">
              <a:avLst>
                <a:gd name="adj" fmla="val 50000"/>
              </a:avLst>
            </a:prstTxWarp>
          </a:bodyPr>
          <a:lstStyle/>
          <a:p>
            <a:pPr algn="ctr"/>
            <a:r>
              <a:rPr lang="en-US" sz="60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RoboKoz"/>
              </a:rPr>
              <a:t>The End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305" name="Group 9"/>
          <p:cNvGrpSpPr>
            <a:grpSpLocks/>
          </p:cNvGrpSpPr>
          <p:nvPr/>
        </p:nvGrpSpPr>
        <p:grpSpPr bwMode="auto">
          <a:xfrm>
            <a:off x="1371600" y="1219200"/>
            <a:ext cx="7620000" cy="4648200"/>
            <a:chOff x="864" y="768"/>
            <a:chExt cx="4800" cy="2928"/>
          </a:xfrm>
        </p:grpSpPr>
        <p:graphicFrame>
          <p:nvGraphicFramePr>
            <p:cNvPr id="55303" name="Object 7"/>
            <p:cNvGraphicFramePr>
              <a:graphicFrameLocks noChangeAspect="1"/>
            </p:cNvGraphicFramePr>
            <p:nvPr/>
          </p:nvGraphicFramePr>
          <p:xfrm>
            <a:off x="864" y="768"/>
            <a:ext cx="4800" cy="1536"/>
          </p:xfrm>
          <a:graphic>
            <a:graphicData uri="http://schemas.openxmlformats.org/presentationml/2006/ole">
              <mc:AlternateContent xmlns:mc="http://schemas.openxmlformats.org/markup-compatibility/2006">
                <mc:Choice xmlns:v="urn:schemas-microsoft-com:vml" Requires="v">
                  <p:oleObj spid="_x0000_s55306" name="Photo Editor Photo" r:id="rId5" imgW="7935433" imgH="2657846" progId="MSPhotoEd.3">
                    <p:embed/>
                  </p:oleObj>
                </mc:Choice>
                <mc:Fallback>
                  <p:oleObj name="Photo Editor Photo" r:id="rId5" imgW="7935433" imgH="2657846" progId="MSPhotoEd.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768"/>
                          <a:ext cx="4800"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4" name="Object 8"/>
            <p:cNvGraphicFramePr>
              <a:graphicFrameLocks noChangeAspect="1"/>
            </p:cNvGraphicFramePr>
            <p:nvPr/>
          </p:nvGraphicFramePr>
          <p:xfrm>
            <a:off x="864" y="2304"/>
            <a:ext cx="4800" cy="1392"/>
          </p:xfrm>
          <a:graphic>
            <a:graphicData uri="http://schemas.openxmlformats.org/presentationml/2006/ole">
              <mc:AlternateContent xmlns:mc="http://schemas.openxmlformats.org/markup-compatibility/2006">
                <mc:Choice xmlns:v="urn:schemas-microsoft-com:vml" Requires="v">
                  <p:oleObj spid="_x0000_s55307" name="Photo Editor Photo" r:id="rId7" imgW="8059275" imgH="2514286" progId="MSPhotoEd.3">
                    <p:embed/>
                  </p:oleObj>
                </mc:Choice>
                <mc:Fallback>
                  <p:oleObj name="Photo Editor Photo" r:id="rId7" imgW="8059275" imgH="2514286" progId="MSPhotoEd.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2304"/>
                          <a:ext cx="4800"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6332" name="Object 12"/>
          <p:cNvGraphicFramePr>
            <a:graphicFrameLocks noChangeAspect="1"/>
          </p:cNvGraphicFramePr>
          <p:nvPr/>
        </p:nvGraphicFramePr>
        <p:xfrm>
          <a:off x="1371600" y="1295400"/>
          <a:ext cx="7620000" cy="4495800"/>
        </p:xfrm>
        <a:graphic>
          <a:graphicData uri="http://schemas.openxmlformats.org/presentationml/2006/ole">
            <mc:AlternateContent xmlns:mc="http://schemas.openxmlformats.org/markup-compatibility/2006">
              <mc:Choice xmlns:v="urn:schemas-microsoft-com:vml" Requires="v">
                <p:oleObj spid="_x0000_s56333" name="Photo Editor Photo" r:id="rId5" imgW="8221223" imgH="2962689" progId="MSPhotoEd.3">
                  <p:embed/>
                </p:oleObj>
              </mc:Choice>
              <mc:Fallback>
                <p:oleObj name="Photo Editor Photo" r:id="rId5" imgW="8221223" imgH="2962689" progId="MSPhotoEd.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954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6" name="Rectangle 4"/>
          <p:cNvSpPr>
            <a:spLocks noChangeArrowheads="1"/>
          </p:cNvSpPr>
          <p:nvPr/>
        </p:nvSpPr>
        <p:spPr bwMode="auto">
          <a:xfrm>
            <a:off x="1295400" y="1239838"/>
            <a:ext cx="784860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2. Chandan Puja: (Sandal wood)</a:t>
            </a:r>
            <a:r>
              <a:rPr lang="en-US" altLang="en-US" sz="2400">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To achieve the tranquility (coolness) in our soul, we worship the idol of </a:t>
            </a:r>
            <a:r>
              <a:rPr lang="en-US" altLang="en-US" sz="2400" i="1">
                <a:solidFill>
                  <a:srgbClr val="3333FF"/>
                </a:solidFill>
                <a:latin typeface="Times New Roman" pitchFamily="18" charset="0"/>
              </a:rPr>
              <a:t>Arihant </a:t>
            </a:r>
            <a:r>
              <a:rPr lang="en-US" altLang="en-US" sz="2400">
                <a:solidFill>
                  <a:srgbClr val="3333FF"/>
                </a:solidFill>
                <a:latin typeface="Times New Roman" pitchFamily="18" charset="0"/>
              </a:rPr>
              <a:t>with the sandalwood because tranquility resides in </a:t>
            </a:r>
            <a:r>
              <a:rPr lang="en-US" altLang="en-US" sz="2400" i="1">
                <a:solidFill>
                  <a:srgbClr val="3333FF"/>
                </a:solidFill>
                <a:latin typeface="Times New Roman" pitchFamily="18" charset="0"/>
              </a:rPr>
              <a:t>Arihant</a:t>
            </a:r>
            <a:r>
              <a:rPr lang="en-US" altLang="en-US" sz="2400">
                <a:solidFill>
                  <a:srgbClr val="3333FF"/>
                </a:solidFill>
                <a:latin typeface="Times New Roman" pitchFamily="18" charset="0"/>
              </a:rPr>
              <a:t> and his face is also tranquil.</a:t>
            </a:r>
          </a:p>
          <a:p>
            <a:pPr>
              <a:lnSpc>
                <a:spcPct val="150000"/>
              </a:lnSpc>
              <a:spcBef>
                <a:spcPts val="500"/>
              </a:spcBef>
              <a:spcAft>
                <a:spcPts val="500"/>
              </a:spcAft>
            </a:pPr>
            <a:endParaRPr lang="en-US" altLang="en-US">
              <a:latin typeface="Times New Roman" pitchFamily="18" charset="0"/>
            </a:endParaRPr>
          </a:p>
        </p:txBody>
      </p:sp>
      <p:pic>
        <p:nvPicPr>
          <p:cNvPr id="542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353" name="Group 9"/>
          <p:cNvGrpSpPr>
            <a:grpSpLocks/>
          </p:cNvGrpSpPr>
          <p:nvPr/>
        </p:nvGrpSpPr>
        <p:grpSpPr bwMode="auto">
          <a:xfrm>
            <a:off x="1447800" y="1752600"/>
            <a:ext cx="7620000" cy="4114800"/>
            <a:chOff x="960" y="768"/>
            <a:chExt cx="4608" cy="2046"/>
          </a:xfrm>
        </p:grpSpPr>
        <p:graphicFrame>
          <p:nvGraphicFramePr>
            <p:cNvPr id="57349" name="Object 5"/>
            <p:cNvGraphicFramePr>
              <a:graphicFrameLocks noChangeAspect="1"/>
            </p:cNvGraphicFramePr>
            <p:nvPr/>
          </p:nvGraphicFramePr>
          <p:xfrm>
            <a:off x="960" y="768"/>
            <a:ext cx="4608" cy="330"/>
          </p:xfrm>
          <a:graphic>
            <a:graphicData uri="http://schemas.openxmlformats.org/presentationml/2006/ole">
              <mc:AlternateContent xmlns:mc="http://schemas.openxmlformats.org/markup-compatibility/2006">
                <mc:Choice xmlns:v="urn:schemas-microsoft-com:vml" Requires="v">
                  <p:oleObj spid="_x0000_s57355" name="Photo Editor Photo" r:id="rId5" imgW="3153215" imgH="523810" progId="MSPhotoEd.3">
                    <p:embed/>
                  </p:oleObj>
                </mc:Choice>
                <mc:Fallback>
                  <p:oleObj name="Photo Editor Photo" r:id="rId5" imgW="3153215" imgH="523810"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768"/>
                          <a:ext cx="460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nvGraphicFramePr>
          <p:xfrm>
            <a:off x="960" y="1056"/>
            <a:ext cx="4608" cy="378"/>
          </p:xfrm>
          <a:graphic>
            <a:graphicData uri="http://schemas.openxmlformats.org/presentationml/2006/ole">
              <mc:AlternateContent xmlns:mc="http://schemas.openxmlformats.org/markup-compatibility/2006">
                <mc:Choice xmlns:v="urn:schemas-microsoft-com:vml" Requires="v">
                  <p:oleObj spid="_x0000_s57356" name="Photo Editor Photo" r:id="rId7" imgW="7323810" imgH="600159" progId="MSPhotoEd.3">
                    <p:embed/>
                  </p:oleObj>
                </mc:Choice>
                <mc:Fallback>
                  <p:oleObj name="Photo Editor Photo" r:id="rId7" imgW="7323810" imgH="600159" progId="MSPhotoEd.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1056"/>
                          <a:ext cx="4608"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nvGraphicFramePr>
          <p:xfrm>
            <a:off x="960" y="1392"/>
            <a:ext cx="4608" cy="774"/>
          </p:xfrm>
          <a:graphic>
            <a:graphicData uri="http://schemas.openxmlformats.org/presentationml/2006/ole">
              <mc:AlternateContent xmlns:mc="http://schemas.openxmlformats.org/markup-compatibility/2006">
                <mc:Choice xmlns:v="urn:schemas-microsoft-com:vml" Requires="v">
                  <p:oleObj spid="_x0000_s57357" name="Photo Editor Photo" r:id="rId9" imgW="6885714" imgH="1228571" progId="MSPhotoEd.3">
                    <p:embed/>
                  </p:oleObj>
                </mc:Choice>
                <mc:Fallback>
                  <p:oleObj name="Photo Editor Photo" r:id="rId9" imgW="6885714" imgH="1228571" progId="MSPhotoEd.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1392"/>
                          <a:ext cx="4608" cy="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8"/>
            <p:cNvGraphicFramePr>
              <a:graphicFrameLocks noChangeAspect="1"/>
            </p:cNvGraphicFramePr>
            <p:nvPr/>
          </p:nvGraphicFramePr>
          <p:xfrm>
            <a:off x="960" y="2160"/>
            <a:ext cx="4608" cy="654"/>
          </p:xfrm>
          <a:graphic>
            <a:graphicData uri="http://schemas.openxmlformats.org/presentationml/2006/ole">
              <mc:AlternateContent xmlns:mc="http://schemas.openxmlformats.org/markup-compatibility/2006">
                <mc:Choice xmlns:v="urn:schemas-microsoft-com:vml" Requires="v">
                  <p:oleObj spid="_x0000_s57358" name="Photo Editor Photo" r:id="rId11" imgW="8009524" imgH="1038370" progId="MSPhotoEd.3">
                    <p:embed/>
                  </p:oleObj>
                </mc:Choice>
                <mc:Fallback>
                  <p:oleObj name="Photo Editor Photo" r:id="rId11" imgW="8009524" imgH="1038370" progId="MSPhotoEd.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 y="2160"/>
                          <a:ext cx="4608"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7354" name="Rectangle 10"/>
          <p:cNvSpPr>
            <a:spLocks noChangeArrowheads="1"/>
          </p:cNvSpPr>
          <p:nvPr/>
        </p:nvSpPr>
        <p:spPr bwMode="auto">
          <a:xfrm>
            <a:off x="1295400" y="1143000"/>
            <a:ext cx="127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3333FF"/>
                </a:solidFill>
                <a:latin typeface="Times New Roman" pitchFamily="18" charset="0"/>
              </a:rPr>
              <a:t>1. Toes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Rectangle 2"/>
          <p:cNvSpPr>
            <a:spLocks noGrp="1" noChangeArrowheads="1"/>
          </p:cNvSpPr>
          <p:nvPr>
            <p:ph type="ctrTitle"/>
          </p:nvPr>
        </p:nvSpPr>
        <p:spPr>
          <a:xfrm>
            <a:off x="1371600" y="0"/>
            <a:ext cx="7772400" cy="1143000"/>
          </a:xfrm>
        </p:spPr>
        <p:txBody>
          <a:bodyPr/>
          <a:lstStyle/>
          <a:p>
            <a:pPr algn="ctr"/>
            <a:r>
              <a:rPr lang="en-US" altLang="en-US">
                <a:solidFill>
                  <a:srgbClr val="FF0000"/>
                </a:solidFill>
              </a:rPr>
              <a:t>Ashtha Prakari Puja</a:t>
            </a:r>
            <a:br>
              <a:rPr lang="en-US" altLang="en-US">
                <a:solidFill>
                  <a:srgbClr val="FF0000"/>
                </a:solidFill>
              </a:rPr>
            </a:br>
            <a:r>
              <a:rPr lang="en-US" altLang="en-US" sz="2800">
                <a:solidFill>
                  <a:schemeClr val="tx1"/>
                </a:solidFill>
              </a:rPr>
              <a:t>(Eight types of Puja for Tirthankar)</a:t>
            </a:r>
          </a:p>
        </p:txBody>
      </p:sp>
      <p:sp>
        <p:nvSpPr>
          <p:cNvPr id="24581" name="Rectangle 5"/>
          <p:cNvSpPr>
            <a:spLocks noChangeArrowheads="1"/>
          </p:cNvSpPr>
          <p:nvPr/>
        </p:nvSpPr>
        <p:spPr bwMode="auto">
          <a:xfrm>
            <a:off x="1295400" y="1066800"/>
            <a:ext cx="78486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500"/>
              </a:spcBef>
              <a:spcAft>
                <a:spcPts val="500"/>
              </a:spcAft>
            </a:pPr>
            <a:r>
              <a:rPr lang="en-US" altLang="en-US" sz="2400" u="sng">
                <a:solidFill>
                  <a:srgbClr val="3333FF"/>
                </a:solidFill>
                <a:latin typeface="Times New Roman" pitchFamily="18" charset="0"/>
              </a:rPr>
              <a:t>1. Toes -</a:t>
            </a:r>
            <a:r>
              <a:rPr lang="en-US" altLang="en-US" sz="2400">
                <a:latin typeface="Times New Roman" pitchFamily="18" charset="0"/>
              </a:rPr>
              <a:t> </a:t>
            </a:r>
          </a:p>
          <a:p>
            <a:pPr>
              <a:lnSpc>
                <a:spcPct val="150000"/>
              </a:lnSpc>
              <a:spcBef>
                <a:spcPts val="500"/>
              </a:spcBef>
              <a:spcAft>
                <a:spcPts val="500"/>
              </a:spcAft>
            </a:pPr>
            <a:r>
              <a:rPr lang="en-US" altLang="en-US" sz="2400">
                <a:solidFill>
                  <a:srgbClr val="3333FF"/>
                </a:solidFill>
                <a:latin typeface="Times New Roman" pitchFamily="18" charset="0"/>
              </a:rPr>
              <a:t>Arihant, you traveled great distances by foot to preach to </a:t>
            </a:r>
          </a:p>
          <a:p>
            <a:pPr>
              <a:lnSpc>
                <a:spcPct val="150000"/>
              </a:lnSpc>
              <a:spcBef>
                <a:spcPts val="500"/>
              </a:spcBef>
              <a:spcAft>
                <a:spcPts val="500"/>
              </a:spcAft>
            </a:pPr>
            <a:r>
              <a:rPr lang="en-US" altLang="en-US" sz="2400">
                <a:solidFill>
                  <a:srgbClr val="3333FF"/>
                </a:solidFill>
                <a:latin typeface="Times New Roman" pitchFamily="18" charset="0"/>
              </a:rPr>
              <a:t>the ignorant souls and show them the right path of life so his feet are worthy of worship. Let me also have that kind of strength that I can also bring righteousness for others and myself.</a:t>
            </a:r>
            <a:endParaRPr lang="en-US" altLang="en-US" sz="2300">
              <a:latin typeface="Times New Roman" pitchFamily="18" charset="0"/>
            </a:endParaRPr>
          </a:p>
        </p:txBody>
      </p:sp>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1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BLUSH.POT">
  <a:themeElements>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BLUSH.POT">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BLUSH.POT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BLUSH.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SH.POT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680</TotalTime>
  <Words>952</Words>
  <Application>Microsoft Office PowerPoint</Application>
  <PresentationFormat>On-screen Show (4:3)</PresentationFormat>
  <Paragraphs>115</Paragraphs>
  <Slides>42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Times New Roman</vt:lpstr>
      <vt:lpstr>Impact</vt:lpstr>
      <vt:lpstr>Arial Black</vt:lpstr>
      <vt:lpstr>RoboKoz</vt:lpstr>
      <vt:lpstr>BLUSH.POT</vt:lpstr>
      <vt:lpstr>Microsoft Photo Editor 3.0 Photo</vt:lpstr>
      <vt:lpstr>Ashtha Prakari Puja (Eight types of Puja for Tirthankar)</vt:lpstr>
      <vt:lpstr>Ashtha Prakari Puja (Eight types of Puja for Tirthankar) </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lpstr>Ashtha Prakari Puja (Eight types of Puja for Tirthankar)</vt:lpstr>
    </vt:vector>
  </TitlesOfParts>
  <Company>Motorola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Ashta Prakari Pooja</dc:title>
  <dc:creator>Motorola PC</dc:creator>
  <cp:lastModifiedBy>Pravin K Shah</cp:lastModifiedBy>
  <cp:revision>32</cp:revision>
  <dcterms:created xsi:type="dcterms:W3CDTF">2002-01-14T15:25:23Z</dcterms:created>
  <dcterms:modified xsi:type="dcterms:W3CDTF">2014-08-05T13:57:50Z</dcterms:modified>
</cp:coreProperties>
</file>